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Lst>
  <p:sldSz cy="5143500" cx="9144000"/>
  <p:notesSz cx="6858000" cy="9144000"/>
  <p:embeddedFontLst>
    <p:embeddedFont>
      <p:font typeface="Cabin"/>
      <p:regular r:id="rId35"/>
      <p:bold r:id="rId36"/>
      <p:italic r:id="rId37"/>
      <p:boldItalic r:id="rId38"/>
    </p:embeddedFont>
    <p:embeddedFont>
      <p:font typeface="Montserrat"/>
      <p:regular r:id="rId39"/>
      <p:bold r:id="rId40"/>
      <p:italic r:id="rId41"/>
      <p:boldItalic r:id="rId42"/>
    </p:embeddedFont>
    <p:embeddedFont>
      <p:font typeface="Ramabhadra"/>
      <p:regular r:id="rId4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44" roundtripDataSignature="AMtx7mh7RneFdsgL09JRBNBD81F7OFE5c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Montserrat-bold.fntdata"/><Relationship Id="rId20" Type="http://schemas.openxmlformats.org/officeDocument/2006/relationships/slide" Target="slides/slide16.xml"/><Relationship Id="rId42" Type="http://schemas.openxmlformats.org/officeDocument/2006/relationships/font" Target="fonts/Montserrat-boldItalic.fntdata"/><Relationship Id="rId41" Type="http://schemas.openxmlformats.org/officeDocument/2006/relationships/font" Target="fonts/Montserrat-italic.fntdata"/><Relationship Id="rId22" Type="http://schemas.openxmlformats.org/officeDocument/2006/relationships/slide" Target="slides/slide18.xml"/><Relationship Id="rId44" Type="http://customschemas.google.com/relationships/presentationmetadata" Target="metadata"/><Relationship Id="rId21" Type="http://schemas.openxmlformats.org/officeDocument/2006/relationships/slide" Target="slides/slide17.xml"/><Relationship Id="rId43" Type="http://schemas.openxmlformats.org/officeDocument/2006/relationships/font" Target="fonts/Ramabhadra-regular.fntdata"/><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11" Type="http://schemas.openxmlformats.org/officeDocument/2006/relationships/slide" Target="slides/slide7.xml"/><Relationship Id="rId33" Type="http://schemas.openxmlformats.org/officeDocument/2006/relationships/slide" Target="slides/slide29.xml"/><Relationship Id="rId10" Type="http://schemas.openxmlformats.org/officeDocument/2006/relationships/slide" Target="slides/slide6.xml"/><Relationship Id="rId32" Type="http://schemas.openxmlformats.org/officeDocument/2006/relationships/slide" Target="slides/slide28.xml"/><Relationship Id="rId13" Type="http://schemas.openxmlformats.org/officeDocument/2006/relationships/slide" Target="slides/slide9.xml"/><Relationship Id="rId35" Type="http://schemas.openxmlformats.org/officeDocument/2006/relationships/font" Target="fonts/Cabin-regular.fntdata"/><Relationship Id="rId12" Type="http://schemas.openxmlformats.org/officeDocument/2006/relationships/slide" Target="slides/slide8.xml"/><Relationship Id="rId34" Type="http://schemas.openxmlformats.org/officeDocument/2006/relationships/slide" Target="slides/slide30.xml"/><Relationship Id="rId15" Type="http://schemas.openxmlformats.org/officeDocument/2006/relationships/slide" Target="slides/slide11.xml"/><Relationship Id="rId37" Type="http://schemas.openxmlformats.org/officeDocument/2006/relationships/font" Target="fonts/Cabin-italic.fntdata"/><Relationship Id="rId14" Type="http://schemas.openxmlformats.org/officeDocument/2006/relationships/slide" Target="slides/slide10.xml"/><Relationship Id="rId36" Type="http://schemas.openxmlformats.org/officeDocument/2006/relationships/font" Target="fonts/Cabin-bold.fntdata"/><Relationship Id="rId17" Type="http://schemas.openxmlformats.org/officeDocument/2006/relationships/slide" Target="slides/slide13.xml"/><Relationship Id="rId39" Type="http://schemas.openxmlformats.org/officeDocument/2006/relationships/font" Target="fonts/Montserrat-regular.fntdata"/><Relationship Id="rId16" Type="http://schemas.openxmlformats.org/officeDocument/2006/relationships/slide" Target="slides/slide12.xml"/><Relationship Id="rId38" Type="http://schemas.openxmlformats.org/officeDocument/2006/relationships/font" Target="fonts/Cabin-boldItalic.fntdata"/><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8" name="Google Shape;298;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g1f0395ae4bf_0_1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5" name="Google Shape;445;g1f0395ae4bf_0_18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4" name="Google Shape;454;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p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5" name="Google Shape;465;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g1f0395ae4bf_0_2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6" name="Google Shape;476;g1f0395ae4bf_0_2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5" name="Google Shape;485;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9" name="Google Shape;499;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g1f0395ae4bf_0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0" name="Google Shape;510;g1f0395ae4bf_0_1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 name="Shape 521"/>
        <p:cNvGrpSpPr/>
        <p:nvPr/>
      </p:nvGrpSpPr>
      <p:grpSpPr>
        <a:xfrm>
          <a:off x="0" y="0"/>
          <a:ext cx="0" cy="0"/>
          <a:chOff x="0" y="0"/>
          <a:chExt cx="0" cy="0"/>
        </a:xfrm>
      </p:grpSpPr>
      <p:sp>
        <p:nvSpPr>
          <p:cNvPr id="522" name="Google Shape;522;g1f0395ae4bf_0_2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3" name="Google Shape;523;g1f0395ae4bf_0_2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 name="Shape 530"/>
        <p:cNvGrpSpPr/>
        <p:nvPr/>
      </p:nvGrpSpPr>
      <p:grpSpPr>
        <a:xfrm>
          <a:off x="0" y="0"/>
          <a:ext cx="0" cy="0"/>
          <a:chOff x="0" y="0"/>
          <a:chExt cx="0" cy="0"/>
        </a:xfrm>
      </p:grpSpPr>
      <p:sp>
        <p:nvSpPr>
          <p:cNvPr id="531" name="Google Shape;531;g1f0395ae4bf_0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2" name="Google Shape;532;g1f0395ae4bf_0_1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g1f0395ae4bf_0_2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2" name="Google Shape;542;g1f0395ae4bf_0_2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2052776720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2052776720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9" name="Shape 549"/>
        <p:cNvGrpSpPr/>
        <p:nvPr/>
      </p:nvGrpSpPr>
      <p:grpSpPr>
        <a:xfrm>
          <a:off x="0" y="0"/>
          <a:ext cx="0" cy="0"/>
          <a:chOff x="0" y="0"/>
          <a:chExt cx="0" cy="0"/>
        </a:xfrm>
      </p:grpSpPr>
      <p:sp>
        <p:nvSpPr>
          <p:cNvPr id="550" name="Google Shape;550;g1f0395ae4bf_0_2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1" name="Google Shape;551;g1f0395ae4bf_0_2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 name="Shape 557"/>
        <p:cNvGrpSpPr/>
        <p:nvPr/>
      </p:nvGrpSpPr>
      <p:grpSpPr>
        <a:xfrm>
          <a:off x="0" y="0"/>
          <a:ext cx="0" cy="0"/>
          <a:chOff x="0" y="0"/>
          <a:chExt cx="0" cy="0"/>
        </a:xfrm>
      </p:grpSpPr>
      <p:sp>
        <p:nvSpPr>
          <p:cNvPr id="558" name="Google Shape;558;g2052776720e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9" name="Google Shape;559;g2052776720e_0_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2" name="Shape 582"/>
        <p:cNvGrpSpPr/>
        <p:nvPr/>
      </p:nvGrpSpPr>
      <p:grpSpPr>
        <a:xfrm>
          <a:off x="0" y="0"/>
          <a:ext cx="0" cy="0"/>
          <a:chOff x="0" y="0"/>
          <a:chExt cx="0" cy="0"/>
        </a:xfrm>
      </p:grpSpPr>
      <p:sp>
        <p:nvSpPr>
          <p:cNvPr id="583" name="Google Shape;583;g1f0395ae4b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4" name="Google Shape;584;g1f0395ae4bf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9" name="Shape 589"/>
        <p:cNvGrpSpPr/>
        <p:nvPr/>
      </p:nvGrpSpPr>
      <p:grpSpPr>
        <a:xfrm>
          <a:off x="0" y="0"/>
          <a:ext cx="0" cy="0"/>
          <a:chOff x="0" y="0"/>
          <a:chExt cx="0" cy="0"/>
        </a:xfrm>
      </p:grpSpPr>
      <p:sp>
        <p:nvSpPr>
          <p:cNvPr id="590" name="Google Shape;590;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1" name="Google Shape;591;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5" name="Shape 595"/>
        <p:cNvGrpSpPr/>
        <p:nvPr/>
      </p:nvGrpSpPr>
      <p:grpSpPr>
        <a:xfrm>
          <a:off x="0" y="0"/>
          <a:ext cx="0" cy="0"/>
          <a:chOff x="0" y="0"/>
          <a:chExt cx="0" cy="0"/>
        </a:xfrm>
      </p:grpSpPr>
      <p:sp>
        <p:nvSpPr>
          <p:cNvPr id="596" name="Google Shape;596;g1f0395ae4bf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7" name="Google Shape;597;g1f0395ae4bf_0_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3" name="Shape 603"/>
        <p:cNvGrpSpPr/>
        <p:nvPr/>
      </p:nvGrpSpPr>
      <p:grpSpPr>
        <a:xfrm>
          <a:off x="0" y="0"/>
          <a:ext cx="0" cy="0"/>
          <a:chOff x="0" y="0"/>
          <a:chExt cx="0" cy="0"/>
        </a:xfrm>
      </p:grpSpPr>
      <p:sp>
        <p:nvSpPr>
          <p:cNvPr id="604" name="Google Shape;604;g1f0395ae4bf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5" name="Google Shape;605;g1f0395ae4bf_0_8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9" name="Shape 609"/>
        <p:cNvGrpSpPr/>
        <p:nvPr/>
      </p:nvGrpSpPr>
      <p:grpSpPr>
        <a:xfrm>
          <a:off x="0" y="0"/>
          <a:ext cx="0" cy="0"/>
          <a:chOff x="0" y="0"/>
          <a:chExt cx="0" cy="0"/>
        </a:xfrm>
      </p:grpSpPr>
      <p:sp>
        <p:nvSpPr>
          <p:cNvPr id="610" name="Google Shape;610;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1" name="Google Shape;611;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6" name="Shape 616"/>
        <p:cNvGrpSpPr/>
        <p:nvPr/>
      </p:nvGrpSpPr>
      <p:grpSpPr>
        <a:xfrm>
          <a:off x="0" y="0"/>
          <a:ext cx="0" cy="0"/>
          <a:chOff x="0" y="0"/>
          <a:chExt cx="0" cy="0"/>
        </a:xfrm>
      </p:grpSpPr>
      <p:sp>
        <p:nvSpPr>
          <p:cNvPr id="617" name="Google Shape;617;g1f0395ae4bf_0_2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8" name="Google Shape;618;g1f0395ae4bf_0_28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3" name="Shape 623"/>
        <p:cNvGrpSpPr/>
        <p:nvPr/>
      </p:nvGrpSpPr>
      <p:grpSpPr>
        <a:xfrm>
          <a:off x="0" y="0"/>
          <a:ext cx="0" cy="0"/>
          <a:chOff x="0" y="0"/>
          <a:chExt cx="0" cy="0"/>
        </a:xfrm>
      </p:grpSpPr>
      <p:sp>
        <p:nvSpPr>
          <p:cNvPr id="624" name="Google Shape;624;g2052776720e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5" name="Google Shape;625;g2052776720e_0_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2" name="Shape 642"/>
        <p:cNvGrpSpPr/>
        <p:nvPr/>
      </p:nvGrpSpPr>
      <p:grpSpPr>
        <a:xfrm>
          <a:off x="0" y="0"/>
          <a:ext cx="0" cy="0"/>
          <a:chOff x="0" y="0"/>
          <a:chExt cx="0" cy="0"/>
        </a:xfrm>
      </p:grpSpPr>
      <p:sp>
        <p:nvSpPr>
          <p:cNvPr id="643" name="Google Shape;643;g1f0395ae4bf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4" name="Google Shape;644;g1f0395ae4bf_0_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5" name="Google Shape;325;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1" name="Shape 651"/>
        <p:cNvGrpSpPr/>
        <p:nvPr/>
      </p:nvGrpSpPr>
      <p:grpSpPr>
        <a:xfrm>
          <a:off x="0" y="0"/>
          <a:ext cx="0" cy="0"/>
          <a:chOff x="0" y="0"/>
          <a:chExt cx="0" cy="0"/>
        </a:xfrm>
      </p:grpSpPr>
      <p:sp>
        <p:nvSpPr>
          <p:cNvPr id="652" name="Google Shape;652;p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3" name="Google Shape;653;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8" name="Google Shape;358;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5" name="Google Shape;375;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5" name="Google Shape;395;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g2052776720e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9" name="Google Shape;409;g2052776720e_0_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2052776720e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3" name="Google Shape;423;g2052776720e_0_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6" name="Google Shape;436;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pic>
        <p:nvPicPr>
          <p:cNvPr id="9" name="Google Shape;9;p48"/>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10" name="Google Shape;10;p48"/>
          <p:cNvSpPr/>
          <p:nvPr/>
        </p:nvSpPr>
        <p:spPr>
          <a:xfrm>
            <a:off x="119850" y="105825"/>
            <a:ext cx="8904300" cy="49320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 name="Google Shape;11;p48"/>
          <p:cNvSpPr/>
          <p:nvPr/>
        </p:nvSpPr>
        <p:spPr>
          <a:xfrm>
            <a:off x="225750" y="211725"/>
            <a:ext cx="8692500" cy="4712700"/>
          </a:xfrm>
          <a:prstGeom prst="rect">
            <a:avLst/>
          </a:prstGeom>
          <a:noFill/>
          <a:ln cap="flat" cmpd="sng" w="9525">
            <a:solidFill>
              <a:schemeClr val="dk1"/>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 name="Google Shape;12;p48"/>
          <p:cNvSpPr txBox="1"/>
          <p:nvPr>
            <p:ph type="ctrTitle"/>
          </p:nvPr>
        </p:nvSpPr>
        <p:spPr>
          <a:xfrm>
            <a:off x="1425075" y="1368775"/>
            <a:ext cx="6293700" cy="1770000"/>
          </a:xfrm>
          <a:prstGeom prst="rect">
            <a:avLst/>
          </a:prstGeom>
          <a:solidFill>
            <a:schemeClr val="lt1"/>
          </a:solidFill>
          <a:ln cap="flat" cmpd="sng" w="9525">
            <a:solidFill>
              <a:schemeClr val="dk1"/>
            </a:solidFill>
            <a:prstDash val="dash"/>
            <a:round/>
            <a:headEnd len="sm" w="sm" type="none"/>
            <a:tailEnd len="sm" w="sm" type="none"/>
          </a:ln>
        </p:spPr>
        <p:txBody>
          <a:bodyPr anchorCtr="0" anchor="ctr" bIns="91425" lIns="91425" spcFirstLastPara="1" rIns="91425" wrap="square" tIns="91425">
            <a:noAutofit/>
          </a:bodyPr>
          <a:lstStyle>
            <a:lvl1pPr lvl="0" algn="ctr">
              <a:lnSpc>
                <a:spcPct val="100000"/>
              </a:lnSpc>
              <a:spcBef>
                <a:spcPts val="0"/>
              </a:spcBef>
              <a:spcAft>
                <a:spcPts val="0"/>
              </a:spcAft>
              <a:buSzPts val="5200"/>
              <a:buNone/>
              <a:defRPr sz="40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3" name="Google Shape;13;p48"/>
          <p:cNvSpPr txBox="1"/>
          <p:nvPr>
            <p:ph idx="1" type="subTitle"/>
          </p:nvPr>
        </p:nvSpPr>
        <p:spPr>
          <a:xfrm>
            <a:off x="1601551" y="3432450"/>
            <a:ext cx="5940900" cy="483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cxnSp>
        <p:nvCxnSpPr>
          <p:cNvPr id="14" name="Google Shape;14;p48"/>
          <p:cNvCxnSpPr/>
          <p:nvPr/>
        </p:nvCxnSpPr>
        <p:spPr>
          <a:xfrm rot="10800000">
            <a:off x="8621888" y="1802900"/>
            <a:ext cx="0" cy="2801100"/>
          </a:xfrm>
          <a:prstGeom prst="straightConnector1">
            <a:avLst/>
          </a:prstGeom>
          <a:noFill/>
          <a:ln cap="flat" cmpd="sng" w="9525">
            <a:solidFill>
              <a:schemeClr val="dk1"/>
            </a:solidFill>
            <a:prstDash val="dash"/>
            <a:round/>
            <a:headEnd len="sm" w="sm" type="none"/>
            <a:tailEnd len="med" w="med" type="triangle"/>
          </a:ln>
        </p:spPr>
      </p:cxnSp>
      <p:cxnSp>
        <p:nvCxnSpPr>
          <p:cNvPr id="15" name="Google Shape;15;p48"/>
          <p:cNvCxnSpPr/>
          <p:nvPr/>
        </p:nvCxnSpPr>
        <p:spPr>
          <a:xfrm>
            <a:off x="522088" y="1802900"/>
            <a:ext cx="0" cy="2801100"/>
          </a:xfrm>
          <a:prstGeom prst="straightConnector1">
            <a:avLst/>
          </a:prstGeom>
          <a:noFill/>
          <a:ln cap="flat" cmpd="sng" w="9525">
            <a:solidFill>
              <a:schemeClr val="dk1"/>
            </a:solidFill>
            <a:prstDash val="dash"/>
            <a:round/>
            <a:headEnd len="sm" w="sm" type="none"/>
            <a:tailEnd len="med" w="med" type="triangle"/>
          </a:ln>
        </p:spPr>
      </p:cxnSp>
      <p:sp>
        <p:nvSpPr>
          <p:cNvPr id="16" name="Google Shape;16;p48"/>
          <p:cNvSpPr/>
          <p:nvPr/>
        </p:nvSpPr>
        <p:spPr>
          <a:xfrm>
            <a:off x="853825" y="747975"/>
            <a:ext cx="289200" cy="289200"/>
          </a:xfrm>
          <a:prstGeom prst="ellipse">
            <a:avLst/>
          </a:prstGeom>
          <a:solidFill>
            <a:schemeClr val="lt1"/>
          </a:solidFill>
          <a:ln cap="flat" cmpd="sng" w="9525">
            <a:solidFill>
              <a:schemeClr val="dk1"/>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 name="Google Shape;17;p48"/>
          <p:cNvSpPr/>
          <p:nvPr/>
        </p:nvSpPr>
        <p:spPr>
          <a:xfrm>
            <a:off x="6829875" y="4068450"/>
            <a:ext cx="289200" cy="289200"/>
          </a:xfrm>
          <a:prstGeom prst="ellipse">
            <a:avLst/>
          </a:prstGeom>
          <a:solidFill>
            <a:schemeClr val="lt1"/>
          </a:solidFill>
          <a:ln cap="flat" cmpd="sng" w="9525">
            <a:solidFill>
              <a:schemeClr val="dk1"/>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8" name="Google Shape;18;p48"/>
          <p:cNvCxnSpPr/>
          <p:nvPr/>
        </p:nvCxnSpPr>
        <p:spPr>
          <a:xfrm flipH="1" rot="10800000">
            <a:off x="8054375" y="325625"/>
            <a:ext cx="603300" cy="348300"/>
          </a:xfrm>
          <a:prstGeom prst="straightConnector1">
            <a:avLst/>
          </a:prstGeom>
          <a:noFill/>
          <a:ln cap="flat" cmpd="sng" w="9525">
            <a:solidFill>
              <a:schemeClr val="dk1"/>
            </a:solidFill>
            <a:prstDash val="dash"/>
            <a:round/>
            <a:headEnd len="sm" w="sm" type="none"/>
            <a:tailEnd len="sm" w="sm" type="none"/>
          </a:ln>
        </p:spPr>
      </p:cxnSp>
      <p:cxnSp>
        <p:nvCxnSpPr>
          <p:cNvPr id="19" name="Google Shape;19;p48"/>
          <p:cNvCxnSpPr/>
          <p:nvPr/>
        </p:nvCxnSpPr>
        <p:spPr>
          <a:xfrm flipH="1" rot="10800000">
            <a:off x="2949157" y="4357648"/>
            <a:ext cx="619200" cy="357600"/>
          </a:xfrm>
          <a:prstGeom prst="straightConnector1">
            <a:avLst/>
          </a:prstGeom>
          <a:noFill/>
          <a:ln cap="flat" cmpd="sng" w="9525">
            <a:solidFill>
              <a:schemeClr val="dk1"/>
            </a:solidFill>
            <a:prstDash val="dash"/>
            <a:round/>
            <a:headEnd len="sm" w="sm" type="none"/>
            <a:tailEnd len="sm" w="sm" type="none"/>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1" name="Shape 141"/>
        <p:cNvGrpSpPr/>
        <p:nvPr/>
      </p:nvGrpSpPr>
      <p:grpSpPr>
        <a:xfrm>
          <a:off x="0" y="0"/>
          <a:ext cx="0" cy="0"/>
          <a:chOff x="0" y="0"/>
          <a:chExt cx="0" cy="0"/>
        </a:xfrm>
      </p:grpSpPr>
      <p:pic>
        <p:nvPicPr>
          <p:cNvPr id="142" name="Google Shape;142;p57"/>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143" name="Google Shape;143;p57"/>
          <p:cNvSpPr/>
          <p:nvPr/>
        </p:nvSpPr>
        <p:spPr>
          <a:xfrm>
            <a:off x="119850" y="105825"/>
            <a:ext cx="8904300" cy="49320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 name="Google Shape;144;p57"/>
          <p:cNvSpPr/>
          <p:nvPr/>
        </p:nvSpPr>
        <p:spPr>
          <a:xfrm>
            <a:off x="225750" y="211725"/>
            <a:ext cx="8692500" cy="4712700"/>
          </a:xfrm>
          <a:prstGeom prst="rect">
            <a:avLst/>
          </a:prstGeom>
          <a:noFill/>
          <a:ln cap="flat" cmpd="sng" w="9525">
            <a:solidFill>
              <a:schemeClr val="dk1"/>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 name="Google Shape;145;p57"/>
          <p:cNvSpPr txBox="1"/>
          <p:nvPr>
            <p:ph type="title"/>
          </p:nvPr>
        </p:nvSpPr>
        <p:spPr>
          <a:xfrm>
            <a:off x="713225" y="539500"/>
            <a:ext cx="7717500" cy="572700"/>
          </a:xfrm>
          <a:prstGeom prst="rect">
            <a:avLst/>
          </a:prstGeom>
          <a:noFill/>
          <a:ln cap="flat" cmpd="sng" w="9525">
            <a:solidFill>
              <a:schemeClr val="dk1"/>
            </a:solidFill>
            <a:prstDash val="dash"/>
            <a:round/>
            <a:headEnd len="sm" w="sm" type="none"/>
            <a:tailEnd len="sm" w="sm" type="none"/>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cxnSp>
        <p:nvCxnSpPr>
          <p:cNvPr id="146" name="Google Shape;146;p57"/>
          <p:cNvCxnSpPr/>
          <p:nvPr/>
        </p:nvCxnSpPr>
        <p:spPr>
          <a:xfrm flipH="1" rot="10800000">
            <a:off x="7998807" y="4467848"/>
            <a:ext cx="655500" cy="378300"/>
          </a:xfrm>
          <a:prstGeom prst="straightConnector1">
            <a:avLst/>
          </a:prstGeom>
          <a:noFill/>
          <a:ln cap="flat" cmpd="sng" w="9525">
            <a:solidFill>
              <a:schemeClr val="dk1"/>
            </a:solidFill>
            <a:prstDash val="dash"/>
            <a:round/>
            <a:headEnd len="sm" w="sm" type="none"/>
            <a:tailEnd len="sm" w="sm" type="none"/>
          </a:ln>
        </p:spPr>
      </p:cxnSp>
      <p:cxnSp>
        <p:nvCxnSpPr>
          <p:cNvPr id="147" name="Google Shape;147;p57"/>
          <p:cNvCxnSpPr/>
          <p:nvPr/>
        </p:nvCxnSpPr>
        <p:spPr>
          <a:xfrm flipH="1" rot="10800000">
            <a:off x="796588" y="350173"/>
            <a:ext cx="802500" cy="463500"/>
          </a:xfrm>
          <a:prstGeom prst="straightConnector1">
            <a:avLst/>
          </a:prstGeom>
          <a:noFill/>
          <a:ln cap="flat" cmpd="sng" w="9525">
            <a:solidFill>
              <a:schemeClr val="dk1"/>
            </a:solidFill>
            <a:prstDash val="dash"/>
            <a:round/>
            <a:headEnd len="sm" w="sm" type="none"/>
            <a:tailEnd len="sm" w="sm" type="none"/>
          </a:ln>
        </p:spPr>
      </p:cxnSp>
      <p:sp>
        <p:nvSpPr>
          <p:cNvPr id="148" name="Google Shape;148;p57"/>
          <p:cNvSpPr/>
          <p:nvPr/>
        </p:nvSpPr>
        <p:spPr>
          <a:xfrm>
            <a:off x="332937" y="4354250"/>
            <a:ext cx="289200" cy="289200"/>
          </a:xfrm>
          <a:prstGeom prst="ellipse">
            <a:avLst/>
          </a:prstGeom>
          <a:solidFill>
            <a:schemeClr val="lt1"/>
          </a:solidFill>
          <a:ln cap="flat" cmpd="sng" w="9525">
            <a:solidFill>
              <a:schemeClr val="dk1"/>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 name="Google Shape;149;p57"/>
          <p:cNvSpPr/>
          <p:nvPr/>
        </p:nvSpPr>
        <p:spPr>
          <a:xfrm>
            <a:off x="8494950" y="3948350"/>
            <a:ext cx="289200" cy="289200"/>
          </a:xfrm>
          <a:prstGeom prst="ellipse">
            <a:avLst/>
          </a:prstGeom>
          <a:solidFill>
            <a:schemeClr val="lt1"/>
          </a:solidFill>
          <a:ln cap="flat" cmpd="sng" w="9525">
            <a:solidFill>
              <a:schemeClr val="dk1"/>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50" name="Google Shape;150;p57"/>
          <p:cNvCxnSpPr/>
          <p:nvPr/>
        </p:nvCxnSpPr>
        <p:spPr>
          <a:xfrm flipH="1" rot="10800000">
            <a:off x="1165671" y="265329"/>
            <a:ext cx="802500" cy="463500"/>
          </a:xfrm>
          <a:prstGeom prst="straightConnector1">
            <a:avLst/>
          </a:prstGeom>
          <a:noFill/>
          <a:ln cap="flat" cmpd="sng" w="9525">
            <a:solidFill>
              <a:schemeClr val="dk1"/>
            </a:solidFill>
            <a:prstDash val="dash"/>
            <a:round/>
            <a:headEnd len="sm" w="sm" type="none"/>
            <a:tailEnd len="sm" w="sm" type="none"/>
          </a:ln>
        </p:spPr>
      </p:cxnSp>
      <p:cxnSp>
        <p:nvCxnSpPr>
          <p:cNvPr id="151" name="Google Shape;151;p57"/>
          <p:cNvCxnSpPr/>
          <p:nvPr/>
        </p:nvCxnSpPr>
        <p:spPr>
          <a:xfrm rot="10800000">
            <a:off x="522088" y="539500"/>
            <a:ext cx="0" cy="2801100"/>
          </a:xfrm>
          <a:prstGeom prst="straightConnector1">
            <a:avLst/>
          </a:prstGeom>
          <a:noFill/>
          <a:ln cap="flat" cmpd="sng" w="9525">
            <a:solidFill>
              <a:schemeClr val="dk1"/>
            </a:solidFill>
            <a:prstDash val="dash"/>
            <a:round/>
            <a:headEnd len="sm" w="sm" type="none"/>
            <a:tailEnd len="med" w="med" type="triangle"/>
          </a:ln>
        </p:spPr>
      </p:cxnSp>
      <p:cxnSp>
        <p:nvCxnSpPr>
          <p:cNvPr id="152" name="Google Shape;152;p57"/>
          <p:cNvCxnSpPr/>
          <p:nvPr/>
        </p:nvCxnSpPr>
        <p:spPr>
          <a:xfrm>
            <a:off x="8621888" y="539500"/>
            <a:ext cx="0" cy="2801100"/>
          </a:xfrm>
          <a:prstGeom prst="straightConnector1">
            <a:avLst/>
          </a:prstGeom>
          <a:noFill/>
          <a:ln cap="flat" cmpd="sng" w="9525">
            <a:solidFill>
              <a:schemeClr val="dk1"/>
            </a:solidFill>
            <a:prstDash val="dash"/>
            <a:round/>
            <a:headEnd len="sm" w="sm" type="none"/>
            <a:tailEnd len="med" w="med" type="triangle"/>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6">
    <p:spTree>
      <p:nvGrpSpPr>
        <p:cNvPr id="153" name="Shape 153"/>
        <p:cNvGrpSpPr/>
        <p:nvPr/>
      </p:nvGrpSpPr>
      <p:grpSpPr>
        <a:xfrm>
          <a:off x="0" y="0"/>
          <a:ext cx="0" cy="0"/>
          <a:chOff x="0" y="0"/>
          <a:chExt cx="0" cy="0"/>
        </a:xfrm>
      </p:grpSpPr>
      <p:pic>
        <p:nvPicPr>
          <p:cNvPr id="154" name="Google Shape;154;p58"/>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155" name="Google Shape;155;p58"/>
          <p:cNvSpPr/>
          <p:nvPr/>
        </p:nvSpPr>
        <p:spPr>
          <a:xfrm>
            <a:off x="119850" y="105825"/>
            <a:ext cx="8904300" cy="49320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 name="Google Shape;156;p58"/>
          <p:cNvSpPr/>
          <p:nvPr/>
        </p:nvSpPr>
        <p:spPr>
          <a:xfrm>
            <a:off x="225750" y="211725"/>
            <a:ext cx="8692500" cy="4712700"/>
          </a:xfrm>
          <a:prstGeom prst="rect">
            <a:avLst/>
          </a:prstGeom>
          <a:noFill/>
          <a:ln cap="flat" cmpd="sng" w="9525">
            <a:solidFill>
              <a:schemeClr val="dk1"/>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 name="Google Shape;157;p58"/>
          <p:cNvSpPr txBox="1"/>
          <p:nvPr>
            <p:ph type="title"/>
          </p:nvPr>
        </p:nvSpPr>
        <p:spPr>
          <a:xfrm>
            <a:off x="713225" y="539500"/>
            <a:ext cx="7717500" cy="572700"/>
          </a:xfrm>
          <a:prstGeom prst="rect">
            <a:avLst/>
          </a:prstGeom>
          <a:noFill/>
          <a:ln cap="flat" cmpd="sng" w="9525">
            <a:solidFill>
              <a:schemeClr val="dk1"/>
            </a:solidFill>
            <a:prstDash val="dash"/>
            <a:round/>
            <a:headEnd len="sm" w="sm" type="none"/>
            <a:tailEnd len="sm" w="sm" type="none"/>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cxnSp>
        <p:nvCxnSpPr>
          <p:cNvPr id="158" name="Google Shape;158;p58"/>
          <p:cNvCxnSpPr/>
          <p:nvPr/>
        </p:nvCxnSpPr>
        <p:spPr>
          <a:xfrm>
            <a:off x="522088" y="1802900"/>
            <a:ext cx="0" cy="2801100"/>
          </a:xfrm>
          <a:prstGeom prst="straightConnector1">
            <a:avLst/>
          </a:prstGeom>
          <a:noFill/>
          <a:ln cap="flat" cmpd="sng" w="9525">
            <a:solidFill>
              <a:schemeClr val="dk1"/>
            </a:solidFill>
            <a:prstDash val="dash"/>
            <a:round/>
            <a:headEnd len="sm" w="sm" type="none"/>
            <a:tailEnd len="med" w="med" type="triangle"/>
          </a:ln>
        </p:spPr>
      </p:cxnSp>
      <p:cxnSp>
        <p:nvCxnSpPr>
          <p:cNvPr id="159" name="Google Shape;159;p58"/>
          <p:cNvCxnSpPr/>
          <p:nvPr/>
        </p:nvCxnSpPr>
        <p:spPr>
          <a:xfrm rot="10800000">
            <a:off x="8621888" y="1802900"/>
            <a:ext cx="0" cy="2801100"/>
          </a:xfrm>
          <a:prstGeom prst="straightConnector1">
            <a:avLst/>
          </a:prstGeom>
          <a:noFill/>
          <a:ln cap="flat" cmpd="sng" w="9525">
            <a:solidFill>
              <a:schemeClr val="dk1"/>
            </a:solidFill>
            <a:prstDash val="dash"/>
            <a:round/>
            <a:headEnd len="sm" w="sm" type="none"/>
            <a:tailEnd len="med" w="med" type="triangle"/>
          </a:ln>
        </p:spPr>
      </p:cxnSp>
      <p:sp>
        <p:nvSpPr>
          <p:cNvPr id="160" name="Google Shape;160;p58"/>
          <p:cNvSpPr/>
          <p:nvPr/>
        </p:nvSpPr>
        <p:spPr>
          <a:xfrm>
            <a:off x="300925" y="1032725"/>
            <a:ext cx="289200" cy="289200"/>
          </a:xfrm>
          <a:prstGeom prst="ellipse">
            <a:avLst/>
          </a:prstGeom>
          <a:solidFill>
            <a:schemeClr val="lt1"/>
          </a:solidFill>
          <a:ln cap="flat" cmpd="sng" w="9525">
            <a:solidFill>
              <a:schemeClr val="dk1"/>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61" name="Google Shape;161;p58"/>
          <p:cNvCxnSpPr/>
          <p:nvPr/>
        </p:nvCxnSpPr>
        <p:spPr>
          <a:xfrm flipH="1" rot="10800000">
            <a:off x="7928725" y="397750"/>
            <a:ext cx="603300" cy="348300"/>
          </a:xfrm>
          <a:prstGeom prst="straightConnector1">
            <a:avLst/>
          </a:prstGeom>
          <a:noFill/>
          <a:ln cap="flat" cmpd="sng" w="9525">
            <a:solidFill>
              <a:schemeClr val="dk1"/>
            </a:solidFill>
            <a:prstDash val="dash"/>
            <a:round/>
            <a:headEnd len="sm" w="sm" type="none"/>
            <a:tailEnd len="sm" w="sm" type="none"/>
          </a:ln>
        </p:spPr>
      </p:cxnSp>
      <p:sp>
        <p:nvSpPr>
          <p:cNvPr id="162" name="Google Shape;162;p58"/>
          <p:cNvSpPr/>
          <p:nvPr/>
        </p:nvSpPr>
        <p:spPr>
          <a:xfrm>
            <a:off x="5422313" y="4535650"/>
            <a:ext cx="289200" cy="289200"/>
          </a:xfrm>
          <a:prstGeom prst="ellipse">
            <a:avLst/>
          </a:prstGeom>
          <a:solidFill>
            <a:schemeClr val="lt1"/>
          </a:solidFill>
          <a:ln cap="flat" cmpd="sng" w="9525">
            <a:solidFill>
              <a:schemeClr val="dk1"/>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63" name="Shape 163"/>
        <p:cNvGrpSpPr/>
        <p:nvPr/>
      </p:nvGrpSpPr>
      <p:grpSpPr>
        <a:xfrm>
          <a:off x="0" y="0"/>
          <a:ext cx="0" cy="0"/>
          <a:chOff x="0" y="0"/>
          <a:chExt cx="0" cy="0"/>
        </a:xfrm>
      </p:grpSpPr>
      <p:sp>
        <p:nvSpPr>
          <p:cNvPr id="164" name="Google Shape;164;p59"/>
          <p:cNvSpPr txBox="1"/>
          <p:nvPr>
            <p:ph type="title"/>
          </p:nvPr>
        </p:nvSpPr>
        <p:spPr>
          <a:xfrm>
            <a:off x="4637325" y="2797800"/>
            <a:ext cx="3793500" cy="1467300"/>
          </a:xfrm>
          <a:prstGeom prst="rect">
            <a:avLst/>
          </a:prstGeom>
          <a:noFill/>
          <a:ln cap="flat" cmpd="sng" w="9525">
            <a:solidFill>
              <a:schemeClr val="dk1"/>
            </a:solidFill>
            <a:prstDash val="dash"/>
            <a:round/>
            <a:headEnd len="sm" w="sm" type="none"/>
            <a:tailEnd len="sm" w="sm" type="none"/>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pic>
        <p:nvPicPr>
          <p:cNvPr id="165" name="Google Shape;165;p59"/>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166" name="Google Shape;166;p59"/>
          <p:cNvSpPr/>
          <p:nvPr/>
        </p:nvSpPr>
        <p:spPr>
          <a:xfrm>
            <a:off x="119850" y="105825"/>
            <a:ext cx="8904300" cy="49320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 name="Google Shape;167;p59"/>
          <p:cNvSpPr/>
          <p:nvPr/>
        </p:nvSpPr>
        <p:spPr>
          <a:xfrm>
            <a:off x="225750" y="211725"/>
            <a:ext cx="8692500" cy="4712700"/>
          </a:xfrm>
          <a:prstGeom prst="rect">
            <a:avLst/>
          </a:prstGeom>
          <a:noFill/>
          <a:ln cap="flat" cmpd="sng" w="9525">
            <a:solidFill>
              <a:schemeClr val="dk1"/>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5_1">
    <p:spTree>
      <p:nvGrpSpPr>
        <p:cNvPr id="168" name="Shape 168"/>
        <p:cNvGrpSpPr/>
        <p:nvPr/>
      </p:nvGrpSpPr>
      <p:grpSpPr>
        <a:xfrm>
          <a:off x="0" y="0"/>
          <a:ext cx="0" cy="0"/>
          <a:chOff x="0" y="0"/>
          <a:chExt cx="0" cy="0"/>
        </a:xfrm>
      </p:grpSpPr>
      <p:pic>
        <p:nvPicPr>
          <p:cNvPr id="169" name="Google Shape;169;p60"/>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170" name="Google Shape;170;p60"/>
          <p:cNvSpPr/>
          <p:nvPr/>
        </p:nvSpPr>
        <p:spPr>
          <a:xfrm>
            <a:off x="119850" y="105825"/>
            <a:ext cx="8904300" cy="49320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 name="Google Shape;171;p60"/>
          <p:cNvSpPr/>
          <p:nvPr/>
        </p:nvSpPr>
        <p:spPr>
          <a:xfrm>
            <a:off x="225750" y="211725"/>
            <a:ext cx="8692500" cy="4712700"/>
          </a:xfrm>
          <a:prstGeom prst="rect">
            <a:avLst/>
          </a:prstGeom>
          <a:noFill/>
          <a:ln cap="flat" cmpd="sng" w="9525">
            <a:solidFill>
              <a:schemeClr val="dk1"/>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 name="Google Shape;172;p60"/>
          <p:cNvSpPr txBox="1"/>
          <p:nvPr>
            <p:ph type="title"/>
          </p:nvPr>
        </p:nvSpPr>
        <p:spPr>
          <a:xfrm>
            <a:off x="685325" y="1347150"/>
            <a:ext cx="4087200" cy="1539000"/>
          </a:xfrm>
          <a:prstGeom prst="rect">
            <a:avLst/>
          </a:prstGeom>
          <a:noFill/>
          <a:ln cap="flat" cmpd="sng" w="9525">
            <a:solidFill>
              <a:schemeClr val="dk1"/>
            </a:solidFill>
            <a:prstDash val="dash"/>
            <a:round/>
            <a:headEnd len="sm" w="sm" type="none"/>
            <a:tailEnd len="sm" w="sm" type="none"/>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sp>
        <p:nvSpPr>
          <p:cNvPr id="173" name="Google Shape;173;p60"/>
          <p:cNvSpPr txBox="1"/>
          <p:nvPr>
            <p:ph idx="1" type="subTitle"/>
          </p:nvPr>
        </p:nvSpPr>
        <p:spPr>
          <a:xfrm>
            <a:off x="931213" y="2886150"/>
            <a:ext cx="3841200" cy="910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cxnSp>
        <p:nvCxnSpPr>
          <p:cNvPr id="174" name="Google Shape;174;p60"/>
          <p:cNvCxnSpPr/>
          <p:nvPr/>
        </p:nvCxnSpPr>
        <p:spPr>
          <a:xfrm>
            <a:off x="522088" y="1802900"/>
            <a:ext cx="0" cy="2801100"/>
          </a:xfrm>
          <a:prstGeom prst="straightConnector1">
            <a:avLst/>
          </a:prstGeom>
          <a:noFill/>
          <a:ln cap="flat" cmpd="sng" w="9525">
            <a:solidFill>
              <a:schemeClr val="dk1"/>
            </a:solidFill>
            <a:prstDash val="dash"/>
            <a:round/>
            <a:headEnd len="sm" w="sm" type="none"/>
            <a:tailEnd len="med" w="med" type="triangle"/>
          </a:ln>
        </p:spPr>
      </p:cxnSp>
      <p:cxnSp>
        <p:nvCxnSpPr>
          <p:cNvPr id="175" name="Google Shape;175;p60"/>
          <p:cNvCxnSpPr/>
          <p:nvPr/>
        </p:nvCxnSpPr>
        <p:spPr>
          <a:xfrm rot="10800000">
            <a:off x="8621888" y="1802900"/>
            <a:ext cx="0" cy="2801100"/>
          </a:xfrm>
          <a:prstGeom prst="straightConnector1">
            <a:avLst/>
          </a:prstGeom>
          <a:noFill/>
          <a:ln cap="flat" cmpd="sng" w="9525">
            <a:solidFill>
              <a:schemeClr val="dk1"/>
            </a:solidFill>
            <a:prstDash val="dash"/>
            <a:round/>
            <a:headEnd len="sm" w="sm" type="none"/>
            <a:tailEnd len="med" w="med" type="triangle"/>
          </a:ln>
        </p:spPr>
      </p:cxnSp>
      <p:sp>
        <p:nvSpPr>
          <p:cNvPr id="176" name="Google Shape;176;p60"/>
          <p:cNvSpPr/>
          <p:nvPr/>
        </p:nvSpPr>
        <p:spPr>
          <a:xfrm>
            <a:off x="6080725" y="413000"/>
            <a:ext cx="289200" cy="289200"/>
          </a:xfrm>
          <a:prstGeom prst="ellipse">
            <a:avLst/>
          </a:prstGeom>
          <a:solidFill>
            <a:schemeClr val="lt1"/>
          </a:solidFill>
          <a:ln cap="flat" cmpd="sng" w="9525">
            <a:solidFill>
              <a:schemeClr val="dk1"/>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 name="Google Shape;177;p60"/>
          <p:cNvSpPr/>
          <p:nvPr/>
        </p:nvSpPr>
        <p:spPr>
          <a:xfrm>
            <a:off x="5422313" y="4535650"/>
            <a:ext cx="289200" cy="289200"/>
          </a:xfrm>
          <a:prstGeom prst="ellipse">
            <a:avLst/>
          </a:prstGeom>
          <a:solidFill>
            <a:schemeClr val="lt1"/>
          </a:solidFill>
          <a:ln cap="flat" cmpd="sng" w="9525">
            <a:solidFill>
              <a:schemeClr val="dk1"/>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78" name="Google Shape;178;p60"/>
          <p:cNvCxnSpPr/>
          <p:nvPr/>
        </p:nvCxnSpPr>
        <p:spPr>
          <a:xfrm flipH="1" rot="10800000">
            <a:off x="1105425" y="4219475"/>
            <a:ext cx="603300" cy="348300"/>
          </a:xfrm>
          <a:prstGeom prst="straightConnector1">
            <a:avLst/>
          </a:prstGeom>
          <a:noFill/>
          <a:ln cap="flat" cmpd="sng" w="9525">
            <a:solidFill>
              <a:schemeClr val="dk1"/>
            </a:solidFill>
            <a:prstDash val="dash"/>
            <a:round/>
            <a:headEnd len="sm" w="sm" type="none"/>
            <a:tailEnd len="sm" w="sm" type="none"/>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79" name="Shape 179"/>
        <p:cNvGrpSpPr/>
        <p:nvPr/>
      </p:nvGrpSpPr>
      <p:grpSpPr>
        <a:xfrm>
          <a:off x="0" y="0"/>
          <a:ext cx="0" cy="0"/>
          <a:chOff x="0" y="0"/>
          <a:chExt cx="0" cy="0"/>
        </a:xfrm>
      </p:grpSpPr>
      <p:sp>
        <p:nvSpPr>
          <p:cNvPr id="180" name="Google Shape;180;p61"/>
          <p:cNvSpPr txBox="1"/>
          <p:nvPr>
            <p:ph hasCustomPrompt="1" type="title"/>
          </p:nvPr>
        </p:nvSpPr>
        <p:spPr>
          <a:xfrm>
            <a:off x="1375825" y="1224838"/>
            <a:ext cx="6392400" cy="2060100"/>
          </a:xfrm>
          <a:prstGeom prst="rect">
            <a:avLst/>
          </a:prstGeom>
          <a:noFill/>
          <a:ln cap="flat" cmpd="sng" w="9525">
            <a:solidFill>
              <a:schemeClr val="dk1"/>
            </a:solidFill>
            <a:prstDash val="dash"/>
            <a:round/>
            <a:headEnd len="sm" w="sm" type="none"/>
            <a:tailEnd len="sm" w="sm" type="none"/>
          </a:ln>
        </p:spPr>
        <p:txBody>
          <a:bodyPr anchorCtr="0" anchor="t" bIns="91425" lIns="91425" spcFirstLastPara="1" rIns="91425" wrap="square" tIns="91425">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181" name="Google Shape;181;p61"/>
          <p:cNvSpPr txBox="1"/>
          <p:nvPr>
            <p:ph idx="1" type="body"/>
          </p:nvPr>
        </p:nvSpPr>
        <p:spPr>
          <a:xfrm>
            <a:off x="1933225" y="3402060"/>
            <a:ext cx="5277600" cy="516600"/>
          </a:xfrm>
          <a:prstGeom prst="rect">
            <a:avLst/>
          </a:prstGeom>
          <a:noFill/>
          <a:ln>
            <a:noFill/>
          </a:ln>
        </p:spPr>
        <p:txBody>
          <a:bodyPr anchorCtr="0" anchor="t" bIns="91425" lIns="91425" spcFirstLastPara="1" rIns="91425" wrap="square" tIns="91425">
            <a:noAutofit/>
          </a:bodyPr>
          <a:lstStyle>
            <a:lvl1pPr indent="-330200" lvl="0" marL="457200" algn="ctr">
              <a:lnSpc>
                <a:spcPct val="100000"/>
              </a:lnSpc>
              <a:spcBef>
                <a:spcPts val="0"/>
              </a:spcBef>
              <a:spcAft>
                <a:spcPts val="0"/>
              </a:spcAft>
              <a:buSzPts val="1600"/>
              <a:buChar char="●"/>
              <a:defRPr/>
            </a:lvl1pPr>
            <a:lvl2pPr indent="-330200" lvl="1" marL="914400" algn="ctr">
              <a:lnSpc>
                <a:spcPct val="100000"/>
              </a:lnSpc>
              <a:spcBef>
                <a:spcPts val="0"/>
              </a:spcBef>
              <a:spcAft>
                <a:spcPts val="0"/>
              </a:spcAft>
              <a:buSzPts val="1600"/>
              <a:buChar char="○"/>
              <a:defRPr/>
            </a:lvl2pPr>
            <a:lvl3pPr indent="-330200" lvl="2" marL="1371600" algn="ctr">
              <a:lnSpc>
                <a:spcPct val="100000"/>
              </a:lnSpc>
              <a:spcBef>
                <a:spcPts val="0"/>
              </a:spcBef>
              <a:spcAft>
                <a:spcPts val="0"/>
              </a:spcAft>
              <a:buSzPts val="1600"/>
              <a:buChar char="■"/>
              <a:defRPr/>
            </a:lvl3pPr>
            <a:lvl4pPr indent="-330200" lvl="3" marL="1828800" algn="ctr">
              <a:lnSpc>
                <a:spcPct val="100000"/>
              </a:lnSpc>
              <a:spcBef>
                <a:spcPts val="0"/>
              </a:spcBef>
              <a:spcAft>
                <a:spcPts val="0"/>
              </a:spcAft>
              <a:buSzPts val="1600"/>
              <a:buChar char="●"/>
              <a:defRPr/>
            </a:lvl4pPr>
            <a:lvl5pPr indent="-330200" lvl="4" marL="2286000" algn="ctr">
              <a:lnSpc>
                <a:spcPct val="100000"/>
              </a:lnSpc>
              <a:spcBef>
                <a:spcPts val="0"/>
              </a:spcBef>
              <a:spcAft>
                <a:spcPts val="0"/>
              </a:spcAft>
              <a:buSzPts val="1600"/>
              <a:buChar char="○"/>
              <a:defRPr/>
            </a:lvl5pPr>
            <a:lvl6pPr indent="-330200" lvl="5" marL="2743200" algn="ctr">
              <a:lnSpc>
                <a:spcPct val="100000"/>
              </a:lnSpc>
              <a:spcBef>
                <a:spcPts val="0"/>
              </a:spcBef>
              <a:spcAft>
                <a:spcPts val="0"/>
              </a:spcAft>
              <a:buSzPts val="1600"/>
              <a:buChar char="■"/>
              <a:defRPr/>
            </a:lvl6pPr>
            <a:lvl7pPr indent="-330200" lvl="6" marL="3200400" algn="ctr">
              <a:lnSpc>
                <a:spcPct val="100000"/>
              </a:lnSpc>
              <a:spcBef>
                <a:spcPts val="0"/>
              </a:spcBef>
              <a:spcAft>
                <a:spcPts val="0"/>
              </a:spcAft>
              <a:buSzPts val="1600"/>
              <a:buChar char="●"/>
              <a:defRPr/>
            </a:lvl7pPr>
            <a:lvl8pPr indent="-330200" lvl="7" marL="3657600" algn="ctr">
              <a:lnSpc>
                <a:spcPct val="100000"/>
              </a:lnSpc>
              <a:spcBef>
                <a:spcPts val="0"/>
              </a:spcBef>
              <a:spcAft>
                <a:spcPts val="0"/>
              </a:spcAft>
              <a:buSzPts val="1600"/>
              <a:buChar char="○"/>
              <a:defRPr/>
            </a:lvl8pPr>
            <a:lvl9pPr indent="-330200" lvl="8" marL="4114800" algn="ctr">
              <a:lnSpc>
                <a:spcPct val="100000"/>
              </a:lnSpc>
              <a:spcBef>
                <a:spcPts val="0"/>
              </a:spcBef>
              <a:spcAft>
                <a:spcPts val="0"/>
              </a:spcAft>
              <a:buSzPts val="1600"/>
              <a:buChar char="■"/>
              <a:defRPr/>
            </a:lvl9pPr>
          </a:lstStyle>
          <a:p/>
        </p:txBody>
      </p:sp>
      <p:pic>
        <p:nvPicPr>
          <p:cNvPr id="182" name="Google Shape;182;p61"/>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183" name="Google Shape;183;p61"/>
          <p:cNvSpPr/>
          <p:nvPr/>
        </p:nvSpPr>
        <p:spPr>
          <a:xfrm>
            <a:off x="119850" y="105825"/>
            <a:ext cx="8904300" cy="49320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 name="Google Shape;184;p61"/>
          <p:cNvSpPr/>
          <p:nvPr/>
        </p:nvSpPr>
        <p:spPr>
          <a:xfrm>
            <a:off x="225750" y="211725"/>
            <a:ext cx="8692500" cy="4712700"/>
          </a:xfrm>
          <a:prstGeom prst="rect">
            <a:avLst/>
          </a:prstGeom>
          <a:noFill/>
          <a:ln cap="flat" cmpd="sng" w="9525">
            <a:solidFill>
              <a:schemeClr val="dk1"/>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 name="Google Shape;185;p61"/>
          <p:cNvSpPr/>
          <p:nvPr/>
        </p:nvSpPr>
        <p:spPr>
          <a:xfrm>
            <a:off x="3722438" y="4092300"/>
            <a:ext cx="289200" cy="289200"/>
          </a:xfrm>
          <a:prstGeom prst="ellipse">
            <a:avLst/>
          </a:prstGeom>
          <a:solidFill>
            <a:schemeClr val="lt1"/>
          </a:solidFill>
          <a:ln cap="flat" cmpd="sng" w="9525">
            <a:solidFill>
              <a:schemeClr val="dk1"/>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86" name="Google Shape;186;p61"/>
          <p:cNvCxnSpPr/>
          <p:nvPr/>
        </p:nvCxnSpPr>
        <p:spPr>
          <a:xfrm flipH="1" rot="10800000">
            <a:off x="999000" y="425200"/>
            <a:ext cx="603300" cy="348300"/>
          </a:xfrm>
          <a:prstGeom prst="straightConnector1">
            <a:avLst/>
          </a:prstGeom>
          <a:noFill/>
          <a:ln cap="flat" cmpd="sng" w="9525">
            <a:solidFill>
              <a:schemeClr val="dk1"/>
            </a:solidFill>
            <a:prstDash val="dash"/>
            <a:round/>
            <a:headEnd len="sm" w="sm" type="none"/>
            <a:tailEnd len="sm" w="sm" type="none"/>
          </a:ln>
        </p:spPr>
      </p:cxnSp>
      <p:cxnSp>
        <p:nvCxnSpPr>
          <p:cNvPr id="187" name="Google Shape;187;p61"/>
          <p:cNvCxnSpPr/>
          <p:nvPr/>
        </p:nvCxnSpPr>
        <p:spPr>
          <a:xfrm flipH="1" rot="10800000">
            <a:off x="7447694" y="4168798"/>
            <a:ext cx="1044900" cy="603300"/>
          </a:xfrm>
          <a:prstGeom prst="straightConnector1">
            <a:avLst/>
          </a:prstGeom>
          <a:noFill/>
          <a:ln cap="flat" cmpd="sng" w="9525">
            <a:solidFill>
              <a:schemeClr val="dk1"/>
            </a:solidFill>
            <a:prstDash val="dash"/>
            <a:round/>
            <a:headEnd len="sm" w="sm" type="none"/>
            <a:tailEnd len="sm" w="sm" type="none"/>
          </a:ln>
        </p:spPr>
      </p:cxnSp>
      <p:sp>
        <p:nvSpPr>
          <p:cNvPr id="188" name="Google Shape;188;p61"/>
          <p:cNvSpPr/>
          <p:nvPr/>
        </p:nvSpPr>
        <p:spPr>
          <a:xfrm>
            <a:off x="8203400" y="878288"/>
            <a:ext cx="289200" cy="289200"/>
          </a:xfrm>
          <a:prstGeom prst="ellipse">
            <a:avLst/>
          </a:prstGeom>
          <a:solidFill>
            <a:schemeClr val="lt1"/>
          </a:solidFill>
          <a:ln cap="flat" cmpd="sng" w="9525">
            <a:solidFill>
              <a:schemeClr val="dk1"/>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89" name="Google Shape;189;p61"/>
          <p:cNvCxnSpPr/>
          <p:nvPr/>
        </p:nvCxnSpPr>
        <p:spPr>
          <a:xfrm>
            <a:off x="522088" y="1802900"/>
            <a:ext cx="0" cy="2801100"/>
          </a:xfrm>
          <a:prstGeom prst="straightConnector1">
            <a:avLst/>
          </a:prstGeom>
          <a:noFill/>
          <a:ln cap="flat" cmpd="sng" w="9525">
            <a:solidFill>
              <a:schemeClr val="dk1"/>
            </a:solidFill>
            <a:prstDash val="dash"/>
            <a:round/>
            <a:headEnd len="sm" w="sm" type="none"/>
            <a:tailEnd len="med" w="med" type="triangle"/>
          </a:ln>
        </p:spPr>
      </p:cxnSp>
      <p:cxnSp>
        <p:nvCxnSpPr>
          <p:cNvPr id="190" name="Google Shape;190;p61"/>
          <p:cNvCxnSpPr/>
          <p:nvPr/>
        </p:nvCxnSpPr>
        <p:spPr>
          <a:xfrm rot="10800000">
            <a:off x="8621888" y="1802900"/>
            <a:ext cx="0" cy="2801100"/>
          </a:xfrm>
          <a:prstGeom prst="straightConnector1">
            <a:avLst/>
          </a:prstGeom>
          <a:noFill/>
          <a:ln cap="flat" cmpd="sng" w="9525">
            <a:solidFill>
              <a:schemeClr val="dk1"/>
            </a:solidFill>
            <a:prstDash val="dash"/>
            <a:round/>
            <a:headEnd len="sm" w="sm" type="none"/>
            <a:tailEnd len="med" w="med" type="triangle"/>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1_1">
    <p:spTree>
      <p:nvGrpSpPr>
        <p:cNvPr id="191" name="Shape 191"/>
        <p:cNvGrpSpPr/>
        <p:nvPr/>
      </p:nvGrpSpPr>
      <p:grpSpPr>
        <a:xfrm>
          <a:off x="0" y="0"/>
          <a:ext cx="0" cy="0"/>
          <a:chOff x="0" y="0"/>
          <a:chExt cx="0" cy="0"/>
        </a:xfrm>
      </p:grpSpPr>
      <p:pic>
        <p:nvPicPr>
          <p:cNvPr id="192" name="Google Shape;192;p62"/>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193" name="Google Shape;193;p62"/>
          <p:cNvSpPr/>
          <p:nvPr/>
        </p:nvSpPr>
        <p:spPr>
          <a:xfrm>
            <a:off x="119850" y="105825"/>
            <a:ext cx="8904300" cy="49320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 name="Google Shape;194;p62"/>
          <p:cNvSpPr/>
          <p:nvPr/>
        </p:nvSpPr>
        <p:spPr>
          <a:xfrm>
            <a:off x="225750" y="211725"/>
            <a:ext cx="8692500" cy="4712700"/>
          </a:xfrm>
          <a:prstGeom prst="rect">
            <a:avLst/>
          </a:prstGeom>
          <a:noFill/>
          <a:ln cap="flat" cmpd="sng" w="9525">
            <a:solidFill>
              <a:schemeClr val="dk1"/>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 name="Google Shape;195;p62"/>
          <p:cNvSpPr txBox="1"/>
          <p:nvPr>
            <p:ph type="title"/>
          </p:nvPr>
        </p:nvSpPr>
        <p:spPr>
          <a:xfrm>
            <a:off x="713225" y="539500"/>
            <a:ext cx="7717500" cy="572700"/>
          </a:xfrm>
          <a:prstGeom prst="rect">
            <a:avLst/>
          </a:prstGeom>
          <a:noFill/>
          <a:ln cap="flat" cmpd="sng" w="9525">
            <a:solidFill>
              <a:schemeClr val="dk1"/>
            </a:solidFill>
            <a:prstDash val="dash"/>
            <a:round/>
            <a:headEnd len="sm" w="sm" type="none"/>
            <a:tailEnd len="sm" w="sm" type="none"/>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a:latin typeface="Cabin"/>
                <a:ea typeface="Cabin"/>
                <a:cs typeface="Cabin"/>
                <a:sym typeface="Cabin"/>
              </a:defRPr>
            </a:lvl2pPr>
            <a:lvl3pPr lvl="2" algn="ctr">
              <a:lnSpc>
                <a:spcPct val="100000"/>
              </a:lnSpc>
              <a:spcBef>
                <a:spcPts val="0"/>
              </a:spcBef>
              <a:spcAft>
                <a:spcPts val="0"/>
              </a:spcAft>
              <a:buSzPts val="2800"/>
              <a:buNone/>
              <a:defRPr>
                <a:latin typeface="Cabin"/>
                <a:ea typeface="Cabin"/>
                <a:cs typeface="Cabin"/>
                <a:sym typeface="Cabin"/>
              </a:defRPr>
            </a:lvl3pPr>
            <a:lvl4pPr lvl="3" algn="ctr">
              <a:lnSpc>
                <a:spcPct val="100000"/>
              </a:lnSpc>
              <a:spcBef>
                <a:spcPts val="0"/>
              </a:spcBef>
              <a:spcAft>
                <a:spcPts val="0"/>
              </a:spcAft>
              <a:buSzPts val="2800"/>
              <a:buNone/>
              <a:defRPr>
                <a:latin typeface="Cabin"/>
                <a:ea typeface="Cabin"/>
                <a:cs typeface="Cabin"/>
                <a:sym typeface="Cabin"/>
              </a:defRPr>
            </a:lvl4pPr>
            <a:lvl5pPr lvl="4" algn="ctr">
              <a:lnSpc>
                <a:spcPct val="100000"/>
              </a:lnSpc>
              <a:spcBef>
                <a:spcPts val="0"/>
              </a:spcBef>
              <a:spcAft>
                <a:spcPts val="0"/>
              </a:spcAft>
              <a:buSzPts val="2800"/>
              <a:buNone/>
              <a:defRPr>
                <a:latin typeface="Cabin"/>
                <a:ea typeface="Cabin"/>
                <a:cs typeface="Cabin"/>
                <a:sym typeface="Cabin"/>
              </a:defRPr>
            </a:lvl5pPr>
            <a:lvl6pPr lvl="5" algn="ctr">
              <a:lnSpc>
                <a:spcPct val="100000"/>
              </a:lnSpc>
              <a:spcBef>
                <a:spcPts val="0"/>
              </a:spcBef>
              <a:spcAft>
                <a:spcPts val="0"/>
              </a:spcAft>
              <a:buSzPts val="2800"/>
              <a:buNone/>
              <a:defRPr>
                <a:latin typeface="Cabin"/>
                <a:ea typeface="Cabin"/>
                <a:cs typeface="Cabin"/>
                <a:sym typeface="Cabin"/>
              </a:defRPr>
            </a:lvl6pPr>
            <a:lvl7pPr lvl="6" algn="ctr">
              <a:lnSpc>
                <a:spcPct val="100000"/>
              </a:lnSpc>
              <a:spcBef>
                <a:spcPts val="0"/>
              </a:spcBef>
              <a:spcAft>
                <a:spcPts val="0"/>
              </a:spcAft>
              <a:buSzPts val="2800"/>
              <a:buNone/>
              <a:defRPr>
                <a:latin typeface="Cabin"/>
                <a:ea typeface="Cabin"/>
                <a:cs typeface="Cabin"/>
                <a:sym typeface="Cabin"/>
              </a:defRPr>
            </a:lvl7pPr>
            <a:lvl8pPr lvl="7" algn="ctr">
              <a:lnSpc>
                <a:spcPct val="100000"/>
              </a:lnSpc>
              <a:spcBef>
                <a:spcPts val="0"/>
              </a:spcBef>
              <a:spcAft>
                <a:spcPts val="0"/>
              </a:spcAft>
              <a:buSzPts val="2800"/>
              <a:buNone/>
              <a:defRPr>
                <a:latin typeface="Cabin"/>
                <a:ea typeface="Cabin"/>
                <a:cs typeface="Cabin"/>
                <a:sym typeface="Cabin"/>
              </a:defRPr>
            </a:lvl8pPr>
            <a:lvl9pPr lvl="8" algn="ctr">
              <a:lnSpc>
                <a:spcPct val="100000"/>
              </a:lnSpc>
              <a:spcBef>
                <a:spcPts val="0"/>
              </a:spcBef>
              <a:spcAft>
                <a:spcPts val="0"/>
              </a:spcAft>
              <a:buSzPts val="2800"/>
              <a:buNone/>
              <a:defRPr>
                <a:latin typeface="Cabin"/>
                <a:ea typeface="Cabin"/>
                <a:cs typeface="Cabin"/>
                <a:sym typeface="Cabin"/>
              </a:defRPr>
            </a:lvl9pPr>
          </a:lstStyle>
          <a:p/>
        </p:txBody>
      </p:sp>
      <p:sp>
        <p:nvSpPr>
          <p:cNvPr id="196" name="Google Shape;196;p62"/>
          <p:cNvSpPr txBox="1"/>
          <p:nvPr>
            <p:ph idx="2" type="title"/>
          </p:nvPr>
        </p:nvSpPr>
        <p:spPr>
          <a:xfrm>
            <a:off x="1161781" y="1695875"/>
            <a:ext cx="2391600" cy="502800"/>
          </a:xfrm>
          <a:prstGeom prst="rect">
            <a:avLst/>
          </a:prstGeom>
          <a:noFill/>
          <a:ln cap="flat" cmpd="sng" w="9525">
            <a:solidFill>
              <a:schemeClr val="dk1"/>
            </a:solidFill>
            <a:prstDash val="dash"/>
            <a:round/>
            <a:headEnd len="sm" w="sm" type="none"/>
            <a:tailEnd len="sm" w="sm" type="none"/>
          </a:ln>
        </p:spPr>
        <p:txBody>
          <a:bodyPr anchorCtr="0" anchor="t" bIns="91425" lIns="91425" spcFirstLastPara="1" rIns="91425" wrap="square" tIns="91425">
            <a:noAutofit/>
          </a:bodyPr>
          <a:lstStyle>
            <a:lvl1pPr lvl="0" algn="r">
              <a:lnSpc>
                <a:spcPct val="100000"/>
              </a:lnSpc>
              <a:spcBef>
                <a:spcPts val="0"/>
              </a:spcBef>
              <a:spcAft>
                <a:spcPts val="0"/>
              </a:spcAft>
              <a:buSzPts val="2400"/>
              <a:buNone/>
              <a:defRPr sz="2000"/>
            </a:lvl1pPr>
            <a:lvl2pPr lvl="1" algn="ctr">
              <a:lnSpc>
                <a:spcPct val="100000"/>
              </a:lnSpc>
              <a:spcBef>
                <a:spcPts val="0"/>
              </a:spcBef>
              <a:spcAft>
                <a:spcPts val="0"/>
              </a:spcAft>
              <a:buSzPts val="2800"/>
              <a:buNone/>
              <a:defRPr>
                <a:latin typeface="Cabin"/>
                <a:ea typeface="Cabin"/>
                <a:cs typeface="Cabin"/>
                <a:sym typeface="Cabin"/>
              </a:defRPr>
            </a:lvl2pPr>
            <a:lvl3pPr lvl="2" algn="ctr">
              <a:lnSpc>
                <a:spcPct val="100000"/>
              </a:lnSpc>
              <a:spcBef>
                <a:spcPts val="0"/>
              </a:spcBef>
              <a:spcAft>
                <a:spcPts val="0"/>
              </a:spcAft>
              <a:buSzPts val="2800"/>
              <a:buNone/>
              <a:defRPr>
                <a:latin typeface="Cabin"/>
                <a:ea typeface="Cabin"/>
                <a:cs typeface="Cabin"/>
                <a:sym typeface="Cabin"/>
              </a:defRPr>
            </a:lvl3pPr>
            <a:lvl4pPr lvl="3" algn="ctr">
              <a:lnSpc>
                <a:spcPct val="100000"/>
              </a:lnSpc>
              <a:spcBef>
                <a:spcPts val="0"/>
              </a:spcBef>
              <a:spcAft>
                <a:spcPts val="0"/>
              </a:spcAft>
              <a:buSzPts val="2800"/>
              <a:buNone/>
              <a:defRPr>
                <a:latin typeface="Cabin"/>
                <a:ea typeface="Cabin"/>
                <a:cs typeface="Cabin"/>
                <a:sym typeface="Cabin"/>
              </a:defRPr>
            </a:lvl4pPr>
            <a:lvl5pPr lvl="4" algn="ctr">
              <a:lnSpc>
                <a:spcPct val="100000"/>
              </a:lnSpc>
              <a:spcBef>
                <a:spcPts val="0"/>
              </a:spcBef>
              <a:spcAft>
                <a:spcPts val="0"/>
              </a:spcAft>
              <a:buSzPts val="2800"/>
              <a:buNone/>
              <a:defRPr>
                <a:latin typeface="Cabin"/>
                <a:ea typeface="Cabin"/>
                <a:cs typeface="Cabin"/>
                <a:sym typeface="Cabin"/>
              </a:defRPr>
            </a:lvl5pPr>
            <a:lvl6pPr lvl="5" algn="ctr">
              <a:lnSpc>
                <a:spcPct val="100000"/>
              </a:lnSpc>
              <a:spcBef>
                <a:spcPts val="0"/>
              </a:spcBef>
              <a:spcAft>
                <a:spcPts val="0"/>
              </a:spcAft>
              <a:buSzPts val="2800"/>
              <a:buNone/>
              <a:defRPr>
                <a:latin typeface="Cabin"/>
                <a:ea typeface="Cabin"/>
                <a:cs typeface="Cabin"/>
                <a:sym typeface="Cabin"/>
              </a:defRPr>
            </a:lvl6pPr>
            <a:lvl7pPr lvl="6" algn="ctr">
              <a:lnSpc>
                <a:spcPct val="100000"/>
              </a:lnSpc>
              <a:spcBef>
                <a:spcPts val="0"/>
              </a:spcBef>
              <a:spcAft>
                <a:spcPts val="0"/>
              </a:spcAft>
              <a:buSzPts val="2800"/>
              <a:buNone/>
              <a:defRPr>
                <a:latin typeface="Cabin"/>
                <a:ea typeface="Cabin"/>
                <a:cs typeface="Cabin"/>
                <a:sym typeface="Cabin"/>
              </a:defRPr>
            </a:lvl7pPr>
            <a:lvl8pPr lvl="7" algn="ctr">
              <a:lnSpc>
                <a:spcPct val="100000"/>
              </a:lnSpc>
              <a:spcBef>
                <a:spcPts val="0"/>
              </a:spcBef>
              <a:spcAft>
                <a:spcPts val="0"/>
              </a:spcAft>
              <a:buSzPts val="2800"/>
              <a:buNone/>
              <a:defRPr>
                <a:latin typeface="Cabin"/>
                <a:ea typeface="Cabin"/>
                <a:cs typeface="Cabin"/>
                <a:sym typeface="Cabin"/>
              </a:defRPr>
            </a:lvl8pPr>
            <a:lvl9pPr lvl="8" algn="ctr">
              <a:lnSpc>
                <a:spcPct val="100000"/>
              </a:lnSpc>
              <a:spcBef>
                <a:spcPts val="0"/>
              </a:spcBef>
              <a:spcAft>
                <a:spcPts val="0"/>
              </a:spcAft>
              <a:buSzPts val="2800"/>
              <a:buNone/>
              <a:defRPr>
                <a:latin typeface="Cabin"/>
                <a:ea typeface="Cabin"/>
                <a:cs typeface="Cabin"/>
                <a:sym typeface="Cabin"/>
              </a:defRPr>
            </a:lvl9pPr>
          </a:lstStyle>
          <a:p/>
        </p:txBody>
      </p:sp>
      <p:sp>
        <p:nvSpPr>
          <p:cNvPr id="197" name="Google Shape;197;p62"/>
          <p:cNvSpPr txBox="1"/>
          <p:nvPr>
            <p:ph idx="1" type="subTitle"/>
          </p:nvPr>
        </p:nvSpPr>
        <p:spPr>
          <a:xfrm>
            <a:off x="1161725" y="2201149"/>
            <a:ext cx="2391600" cy="6051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600"/>
              <a:buNon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198" name="Google Shape;198;p62"/>
          <p:cNvSpPr txBox="1"/>
          <p:nvPr>
            <p:ph idx="3" type="title"/>
          </p:nvPr>
        </p:nvSpPr>
        <p:spPr>
          <a:xfrm>
            <a:off x="5581966" y="1695875"/>
            <a:ext cx="2391600" cy="502800"/>
          </a:xfrm>
          <a:prstGeom prst="rect">
            <a:avLst/>
          </a:prstGeom>
          <a:noFill/>
          <a:ln cap="flat" cmpd="sng" w="9525">
            <a:solidFill>
              <a:schemeClr val="dk1"/>
            </a:solidFill>
            <a:prstDash val="dash"/>
            <a:round/>
            <a:headEnd len="sm" w="sm" type="none"/>
            <a:tailEnd len="sm" w="sm" type="none"/>
          </a:ln>
        </p:spPr>
        <p:txBody>
          <a:bodyPr anchorCtr="0" anchor="t" bIns="91425" lIns="91425" spcFirstLastPara="1" rIns="91425" wrap="square" tIns="91425">
            <a:noAutofit/>
          </a:bodyPr>
          <a:lstStyle>
            <a:lvl1pPr lvl="0" algn="l">
              <a:lnSpc>
                <a:spcPct val="100000"/>
              </a:lnSpc>
              <a:spcBef>
                <a:spcPts val="0"/>
              </a:spcBef>
              <a:spcAft>
                <a:spcPts val="0"/>
              </a:spcAft>
              <a:buSzPts val="2400"/>
              <a:buNone/>
              <a:defRPr sz="2000"/>
            </a:lvl1pPr>
            <a:lvl2pPr lvl="1" algn="ctr">
              <a:lnSpc>
                <a:spcPct val="100000"/>
              </a:lnSpc>
              <a:spcBef>
                <a:spcPts val="0"/>
              </a:spcBef>
              <a:spcAft>
                <a:spcPts val="0"/>
              </a:spcAft>
              <a:buSzPts val="2800"/>
              <a:buNone/>
              <a:defRPr>
                <a:latin typeface="Cabin"/>
                <a:ea typeface="Cabin"/>
                <a:cs typeface="Cabin"/>
                <a:sym typeface="Cabin"/>
              </a:defRPr>
            </a:lvl2pPr>
            <a:lvl3pPr lvl="2" algn="ctr">
              <a:lnSpc>
                <a:spcPct val="100000"/>
              </a:lnSpc>
              <a:spcBef>
                <a:spcPts val="0"/>
              </a:spcBef>
              <a:spcAft>
                <a:spcPts val="0"/>
              </a:spcAft>
              <a:buSzPts val="2800"/>
              <a:buNone/>
              <a:defRPr>
                <a:latin typeface="Cabin"/>
                <a:ea typeface="Cabin"/>
                <a:cs typeface="Cabin"/>
                <a:sym typeface="Cabin"/>
              </a:defRPr>
            </a:lvl3pPr>
            <a:lvl4pPr lvl="3" algn="ctr">
              <a:lnSpc>
                <a:spcPct val="100000"/>
              </a:lnSpc>
              <a:spcBef>
                <a:spcPts val="0"/>
              </a:spcBef>
              <a:spcAft>
                <a:spcPts val="0"/>
              </a:spcAft>
              <a:buSzPts val="2800"/>
              <a:buNone/>
              <a:defRPr>
                <a:latin typeface="Cabin"/>
                <a:ea typeface="Cabin"/>
                <a:cs typeface="Cabin"/>
                <a:sym typeface="Cabin"/>
              </a:defRPr>
            </a:lvl4pPr>
            <a:lvl5pPr lvl="4" algn="ctr">
              <a:lnSpc>
                <a:spcPct val="100000"/>
              </a:lnSpc>
              <a:spcBef>
                <a:spcPts val="0"/>
              </a:spcBef>
              <a:spcAft>
                <a:spcPts val="0"/>
              </a:spcAft>
              <a:buSzPts val="2800"/>
              <a:buNone/>
              <a:defRPr>
                <a:latin typeface="Cabin"/>
                <a:ea typeface="Cabin"/>
                <a:cs typeface="Cabin"/>
                <a:sym typeface="Cabin"/>
              </a:defRPr>
            </a:lvl5pPr>
            <a:lvl6pPr lvl="5" algn="ctr">
              <a:lnSpc>
                <a:spcPct val="100000"/>
              </a:lnSpc>
              <a:spcBef>
                <a:spcPts val="0"/>
              </a:spcBef>
              <a:spcAft>
                <a:spcPts val="0"/>
              </a:spcAft>
              <a:buSzPts val="2800"/>
              <a:buNone/>
              <a:defRPr>
                <a:latin typeface="Cabin"/>
                <a:ea typeface="Cabin"/>
                <a:cs typeface="Cabin"/>
                <a:sym typeface="Cabin"/>
              </a:defRPr>
            </a:lvl6pPr>
            <a:lvl7pPr lvl="6" algn="ctr">
              <a:lnSpc>
                <a:spcPct val="100000"/>
              </a:lnSpc>
              <a:spcBef>
                <a:spcPts val="0"/>
              </a:spcBef>
              <a:spcAft>
                <a:spcPts val="0"/>
              </a:spcAft>
              <a:buSzPts val="2800"/>
              <a:buNone/>
              <a:defRPr>
                <a:latin typeface="Cabin"/>
                <a:ea typeface="Cabin"/>
                <a:cs typeface="Cabin"/>
                <a:sym typeface="Cabin"/>
              </a:defRPr>
            </a:lvl7pPr>
            <a:lvl8pPr lvl="7" algn="ctr">
              <a:lnSpc>
                <a:spcPct val="100000"/>
              </a:lnSpc>
              <a:spcBef>
                <a:spcPts val="0"/>
              </a:spcBef>
              <a:spcAft>
                <a:spcPts val="0"/>
              </a:spcAft>
              <a:buSzPts val="2800"/>
              <a:buNone/>
              <a:defRPr>
                <a:latin typeface="Cabin"/>
                <a:ea typeface="Cabin"/>
                <a:cs typeface="Cabin"/>
                <a:sym typeface="Cabin"/>
              </a:defRPr>
            </a:lvl8pPr>
            <a:lvl9pPr lvl="8" algn="ctr">
              <a:lnSpc>
                <a:spcPct val="100000"/>
              </a:lnSpc>
              <a:spcBef>
                <a:spcPts val="0"/>
              </a:spcBef>
              <a:spcAft>
                <a:spcPts val="0"/>
              </a:spcAft>
              <a:buSzPts val="2800"/>
              <a:buNone/>
              <a:defRPr>
                <a:latin typeface="Cabin"/>
                <a:ea typeface="Cabin"/>
                <a:cs typeface="Cabin"/>
                <a:sym typeface="Cabin"/>
              </a:defRPr>
            </a:lvl9pPr>
          </a:lstStyle>
          <a:p/>
        </p:txBody>
      </p:sp>
      <p:sp>
        <p:nvSpPr>
          <p:cNvPr id="199" name="Google Shape;199;p62"/>
          <p:cNvSpPr txBox="1"/>
          <p:nvPr>
            <p:ph idx="4" type="subTitle"/>
          </p:nvPr>
        </p:nvSpPr>
        <p:spPr>
          <a:xfrm>
            <a:off x="5581899" y="2201149"/>
            <a:ext cx="2391600" cy="605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Non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200" name="Google Shape;200;p62"/>
          <p:cNvSpPr txBox="1"/>
          <p:nvPr>
            <p:ph idx="5" type="title"/>
          </p:nvPr>
        </p:nvSpPr>
        <p:spPr>
          <a:xfrm>
            <a:off x="1161781" y="3079053"/>
            <a:ext cx="2391600" cy="502800"/>
          </a:xfrm>
          <a:prstGeom prst="rect">
            <a:avLst/>
          </a:prstGeom>
          <a:noFill/>
          <a:ln cap="flat" cmpd="sng" w="9525">
            <a:solidFill>
              <a:schemeClr val="dk1"/>
            </a:solidFill>
            <a:prstDash val="dash"/>
            <a:round/>
            <a:headEnd len="sm" w="sm" type="none"/>
            <a:tailEnd len="sm" w="sm" type="none"/>
          </a:ln>
        </p:spPr>
        <p:txBody>
          <a:bodyPr anchorCtr="0" anchor="t" bIns="91425" lIns="91425" spcFirstLastPara="1" rIns="91425" wrap="square" tIns="91425">
            <a:noAutofit/>
          </a:bodyPr>
          <a:lstStyle>
            <a:lvl1pPr lvl="0" algn="r">
              <a:lnSpc>
                <a:spcPct val="100000"/>
              </a:lnSpc>
              <a:spcBef>
                <a:spcPts val="0"/>
              </a:spcBef>
              <a:spcAft>
                <a:spcPts val="0"/>
              </a:spcAft>
              <a:buSzPts val="2400"/>
              <a:buNone/>
              <a:defRPr sz="2000"/>
            </a:lvl1pPr>
            <a:lvl2pPr lvl="1" algn="ctr">
              <a:lnSpc>
                <a:spcPct val="100000"/>
              </a:lnSpc>
              <a:spcBef>
                <a:spcPts val="0"/>
              </a:spcBef>
              <a:spcAft>
                <a:spcPts val="0"/>
              </a:spcAft>
              <a:buSzPts val="2800"/>
              <a:buNone/>
              <a:defRPr>
                <a:latin typeface="Cabin"/>
                <a:ea typeface="Cabin"/>
                <a:cs typeface="Cabin"/>
                <a:sym typeface="Cabin"/>
              </a:defRPr>
            </a:lvl2pPr>
            <a:lvl3pPr lvl="2" algn="ctr">
              <a:lnSpc>
                <a:spcPct val="100000"/>
              </a:lnSpc>
              <a:spcBef>
                <a:spcPts val="0"/>
              </a:spcBef>
              <a:spcAft>
                <a:spcPts val="0"/>
              </a:spcAft>
              <a:buSzPts val="2800"/>
              <a:buNone/>
              <a:defRPr>
                <a:latin typeface="Cabin"/>
                <a:ea typeface="Cabin"/>
                <a:cs typeface="Cabin"/>
                <a:sym typeface="Cabin"/>
              </a:defRPr>
            </a:lvl3pPr>
            <a:lvl4pPr lvl="3" algn="ctr">
              <a:lnSpc>
                <a:spcPct val="100000"/>
              </a:lnSpc>
              <a:spcBef>
                <a:spcPts val="0"/>
              </a:spcBef>
              <a:spcAft>
                <a:spcPts val="0"/>
              </a:spcAft>
              <a:buSzPts val="2800"/>
              <a:buNone/>
              <a:defRPr>
                <a:latin typeface="Cabin"/>
                <a:ea typeface="Cabin"/>
                <a:cs typeface="Cabin"/>
                <a:sym typeface="Cabin"/>
              </a:defRPr>
            </a:lvl4pPr>
            <a:lvl5pPr lvl="4" algn="ctr">
              <a:lnSpc>
                <a:spcPct val="100000"/>
              </a:lnSpc>
              <a:spcBef>
                <a:spcPts val="0"/>
              </a:spcBef>
              <a:spcAft>
                <a:spcPts val="0"/>
              </a:spcAft>
              <a:buSzPts val="2800"/>
              <a:buNone/>
              <a:defRPr>
                <a:latin typeface="Cabin"/>
                <a:ea typeface="Cabin"/>
                <a:cs typeface="Cabin"/>
                <a:sym typeface="Cabin"/>
              </a:defRPr>
            </a:lvl5pPr>
            <a:lvl6pPr lvl="5" algn="ctr">
              <a:lnSpc>
                <a:spcPct val="100000"/>
              </a:lnSpc>
              <a:spcBef>
                <a:spcPts val="0"/>
              </a:spcBef>
              <a:spcAft>
                <a:spcPts val="0"/>
              </a:spcAft>
              <a:buSzPts val="2800"/>
              <a:buNone/>
              <a:defRPr>
                <a:latin typeface="Cabin"/>
                <a:ea typeface="Cabin"/>
                <a:cs typeface="Cabin"/>
                <a:sym typeface="Cabin"/>
              </a:defRPr>
            </a:lvl6pPr>
            <a:lvl7pPr lvl="6" algn="ctr">
              <a:lnSpc>
                <a:spcPct val="100000"/>
              </a:lnSpc>
              <a:spcBef>
                <a:spcPts val="0"/>
              </a:spcBef>
              <a:spcAft>
                <a:spcPts val="0"/>
              </a:spcAft>
              <a:buSzPts val="2800"/>
              <a:buNone/>
              <a:defRPr>
                <a:latin typeface="Cabin"/>
                <a:ea typeface="Cabin"/>
                <a:cs typeface="Cabin"/>
                <a:sym typeface="Cabin"/>
              </a:defRPr>
            </a:lvl7pPr>
            <a:lvl8pPr lvl="7" algn="ctr">
              <a:lnSpc>
                <a:spcPct val="100000"/>
              </a:lnSpc>
              <a:spcBef>
                <a:spcPts val="0"/>
              </a:spcBef>
              <a:spcAft>
                <a:spcPts val="0"/>
              </a:spcAft>
              <a:buSzPts val="2800"/>
              <a:buNone/>
              <a:defRPr>
                <a:latin typeface="Cabin"/>
                <a:ea typeface="Cabin"/>
                <a:cs typeface="Cabin"/>
                <a:sym typeface="Cabin"/>
              </a:defRPr>
            </a:lvl8pPr>
            <a:lvl9pPr lvl="8" algn="ctr">
              <a:lnSpc>
                <a:spcPct val="100000"/>
              </a:lnSpc>
              <a:spcBef>
                <a:spcPts val="0"/>
              </a:spcBef>
              <a:spcAft>
                <a:spcPts val="0"/>
              </a:spcAft>
              <a:buSzPts val="2800"/>
              <a:buNone/>
              <a:defRPr>
                <a:latin typeface="Cabin"/>
                <a:ea typeface="Cabin"/>
                <a:cs typeface="Cabin"/>
                <a:sym typeface="Cabin"/>
              </a:defRPr>
            </a:lvl9pPr>
          </a:lstStyle>
          <a:p/>
        </p:txBody>
      </p:sp>
      <p:sp>
        <p:nvSpPr>
          <p:cNvPr id="201" name="Google Shape;201;p62"/>
          <p:cNvSpPr txBox="1"/>
          <p:nvPr>
            <p:ph idx="6" type="subTitle"/>
          </p:nvPr>
        </p:nvSpPr>
        <p:spPr>
          <a:xfrm>
            <a:off x="1161725" y="3584324"/>
            <a:ext cx="2391600" cy="6051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600"/>
              <a:buNon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202" name="Google Shape;202;p62"/>
          <p:cNvSpPr txBox="1"/>
          <p:nvPr>
            <p:ph idx="7" type="title"/>
          </p:nvPr>
        </p:nvSpPr>
        <p:spPr>
          <a:xfrm>
            <a:off x="5581966" y="3079054"/>
            <a:ext cx="2391600" cy="502800"/>
          </a:xfrm>
          <a:prstGeom prst="rect">
            <a:avLst/>
          </a:prstGeom>
          <a:noFill/>
          <a:ln cap="flat" cmpd="sng" w="9525">
            <a:solidFill>
              <a:schemeClr val="dk1"/>
            </a:solidFill>
            <a:prstDash val="dash"/>
            <a:round/>
            <a:headEnd len="sm" w="sm" type="none"/>
            <a:tailEnd len="sm" w="sm" type="none"/>
          </a:ln>
        </p:spPr>
        <p:txBody>
          <a:bodyPr anchorCtr="0" anchor="t" bIns="91425" lIns="91425" spcFirstLastPara="1" rIns="91425" wrap="square" tIns="91425">
            <a:noAutofit/>
          </a:bodyPr>
          <a:lstStyle>
            <a:lvl1pPr lvl="0" algn="l">
              <a:lnSpc>
                <a:spcPct val="100000"/>
              </a:lnSpc>
              <a:spcBef>
                <a:spcPts val="0"/>
              </a:spcBef>
              <a:spcAft>
                <a:spcPts val="0"/>
              </a:spcAft>
              <a:buSzPts val="2400"/>
              <a:buNone/>
              <a:defRPr sz="2000"/>
            </a:lvl1pPr>
            <a:lvl2pPr lvl="1" algn="ctr">
              <a:lnSpc>
                <a:spcPct val="100000"/>
              </a:lnSpc>
              <a:spcBef>
                <a:spcPts val="0"/>
              </a:spcBef>
              <a:spcAft>
                <a:spcPts val="0"/>
              </a:spcAft>
              <a:buSzPts val="2800"/>
              <a:buNone/>
              <a:defRPr>
                <a:latin typeface="Cabin"/>
                <a:ea typeface="Cabin"/>
                <a:cs typeface="Cabin"/>
                <a:sym typeface="Cabin"/>
              </a:defRPr>
            </a:lvl2pPr>
            <a:lvl3pPr lvl="2" algn="ctr">
              <a:lnSpc>
                <a:spcPct val="100000"/>
              </a:lnSpc>
              <a:spcBef>
                <a:spcPts val="0"/>
              </a:spcBef>
              <a:spcAft>
                <a:spcPts val="0"/>
              </a:spcAft>
              <a:buSzPts val="2800"/>
              <a:buNone/>
              <a:defRPr>
                <a:latin typeface="Cabin"/>
                <a:ea typeface="Cabin"/>
                <a:cs typeface="Cabin"/>
                <a:sym typeface="Cabin"/>
              </a:defRPr>
            </a:lvl3pPr>
            <a:lvl4pPr lvl="3" algn="ctr">
              <a:lnSpc>
                <a:spcPct val="100000"/>
              </a:lnSpc>
              <a:spcBef>
                <a:spcPts val="0"/>
              </a:spcBef>
              <a:spcAft>
                <a:spcPts val="0"/>
              </a:spcAft>
              <a:buSzPts val="2800"/>
              <a:buNone/>
              <a:defRPr>
                <a:latin typeface="Cabin"/>
                <a:ea typeface="Cabin"/>
                <a:cs typeface="Cabin"/>
                <a:sym typeface="Cabin"/>
              </a:defRPr>
            </a:lvl4pPr>
            <a:lvl5pPr lvl="4" algn="ctr">
              <a:lnSpc>
                <a:spcPct val="100000"/>
              </a:lnSpc>
              <a:spcBef>
                <a:spcPts val="0"/>
              </a:spcBef>
              <a:spcAft>
                <a:spcPts val="0"/>
              </a:spcAft>
              <a:buSzPts val="2800"/>
              <a:buNone/>
              <a:defRPr>
                <a:latin typeface="Cabin"/>
                <a:ea typeface="Cabin"/>
                <a:cs typeface="Cabin"/>
                <a:sym typeface="Cabin"/>
              </a:defRPr>
            </a:lvl5pPr>
            <a:lvl6pPr lvl="5" algn="ctr">
              <a:lnSpc>
                <a:spcPct val="100000"/>
              </a:lnSpc>
              <a:spcBef>
                <a:spcPts val="0"/>
              </a:spcBef>
              <a:spcAft>
                <a:spcPts val="0"/>
              </a:spcAft>
              <a:buSzPts val="2800"/>
              <a:buNone/>
              <a:defRPr>
                <a:latin typeface="Cabin"/>
                <a:ea typeface="Cabin"/>
                <a:cs typeface="Cabin"/>
                <a:sym typeface="Cabin"/>
              </a:defRPr>
            </a:lvl6pPr>
            <a:lvl7pPr lvl="6" algn="ctr">
              <a:lnSpc>
                <a:spcPct val="100000"/>
              </a:lnSpc>
              <a:spcBef>
                <a:spcPts val="0"/>
              </a:spcBef>
              <a:spcAft>
                <a:spcPts val="0"/>
              </a:spcAft>
              <a:buSzPts val="2800"/>
              <a:buNone/>
              <a:defRPr>
                <a:latin typeface="Cabin"/>
                <a:ea typeface="Cabin"/>
                <a:cs typeface="Cabin"/>
                <a:sym typeface="Cabin"/>
              </a:defRPr>
            </a:lvl7pPr>
            <a:lvl8pPr lvl="7" algn="ctr">
              <a:lnSpc>
                <a:spcPct val="100000"/>
              </a:lnSpc>
              <a:spcBef>
                <a:spcPts val="0"/>
              </a:spcBef>
              <a:spcAft>
                <a:spcPts val="0"/>
              </a:spcAft>
              <a:buSzPts val="2800"/>
              <a:buNone/>
              <a:defRPr>
                <a:latin typeface="Cabin"/>
                <a:ea typeface="Cabin"/>
                <a:cs typeface="Cabin"/>
                <a:sym typeface="Cabin"/>
              </a:defRPr>
            </a:lvl8pPr>
            <a:lvl9pPr lvl="8" algn="ctr">
              <a:lnSpc>
                <a:spcPct val="100000"/>
              </a:lnSpc>
              <a:spcBef>
                <a:spcPts val="0"/>
              </a:spcBef>
              <a:spcAft>
                <a:spcPts val="0"/>
              </a:spcAft>
              <a:buSzPts val="2800"/>
              <a:buNone/>
              <a:defRPr>
                <a:latin typeface="Cabin"/>
                <a:ea typeface="Cabin"/>
                <a:cs typeface="Cabin"/>
                <a:sym typeface="Cabin"/>
              </a:defRPr>
            </a:lvl9pPr>
          </a:lstStyle>
          <a:p/>
        </p:txBody>
      </p:sp>
      <p:sp>
        <p:nvSpPr>
          <p:cNvPr id="203" name="Google Shape;203;p62"/>
          <p:cNvSpPr txBox="1"/>
          <p:nvPr>
            <p:ph idx="8" type="subTitle"/>
          </p:nvPr>
        </p:nvSpPr>
        <p:spPr>
          <a:xfrm>
            <a:off x="5581899" y="3584326"/>
            <a:ext cx="2391600" cy="605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Non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cxnSp>
        <p:nvCxnSpPr>
          <p:cNvPr id="204" name="Google Shape;204;p62"/>
          <p:cNvCxnSpPr/>
          <p:nvPr/>
        </p:nvCxnSpPr>
        <p:spPr>
          <a:xfrm flipH="1" rot="10800000">
            <a:off x="7677571" y="267166"/>
            <a:ext cx="802500" cy="463500"/>
          </a:xfrm>
          <a:prstGeom prst="straightConnector1">
            <a:avLst/>
          </a:prstGeom>
          <a:noFill/>
          <a:ln cap="flat" cmpd="sng" w="9525">
            <a:solidFill>
              <a:schemeClr val="dk1"/>
            </a:solidFill>
            <a:prstDash val="dash"/>
            <a:round/>
            <a:headEnd len="sm" w="sm" type="none"/>
            <a:tailEnd len="sm" w="sm" type="none"/>
          </a:ln>
        </p:spPr>
      </p:cxnSp>
      <p:cxnSp>
        <p:nvCxnSpPr>
          <p:cNvPr id="205" name="Google Shape;205;p62"/>
          <p:cNvCxnSpPr/>
          <p:nvPr/>
        </p:nvCxnSpPr>
        <p:spPr>
          <a:xfrm flipH="1" rot="10800000">
            <a:off x="7308488" y="352010"/>
            <a:ext cx="802500" cy="463500"/>
          </a:xfrm>
          <a:prstGeom prst="straightConnector1">
            <a:avLst/>
          </a:prstGeom>
          <a:noFill/>
          <a:ln cap="flat" cmpd="sng" w="9525">
            <a:solidFill>
              <a:schemeClr val="dk1"/>
            </a:solidFill>
            <a:prstDash val="dash"/>
            <a:round/>
            <a:headEnd len="sm" w="sm" type="none"/>
            <a:tailEnd len="sm" w="sm" type="none"/>
          </a:ln>
        </p:spPr>
      </p:cxnSp>
      <p:sp>
        <p:nvSpPr>
          <p:cNvPr id="206" name="Google Shape;206;p62"/>
          <p:cNvSpPr/>
          <p:nvPr/>
        </p:nvSpPr>
        <p:spPr>
          <a:xfrm>
            <a:off x="1006038" y="4527800"/>
            <a:ext cx="289200" cy="289200"/>
          </a:xfrm>
          <a:prstGeom prst="ellipse">
            <a:avLst/>
          </a:prstGeom>
          <a:solidFill>
            <a:schemeClr val="lt1"/>
          </a:solidFill>
          <a:ln cap="flat" cmpd="sng" w="9525">
            <a:solidFill>
              <a:schemeClr val="dk1"/>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 name="Google Shape;207;p62"/>
          <p:cNvSpPr/>
          <p:nvPr/>
        </p:nvSpPr>
        <p:spPr>
          <a:xfrm>
            <a:off x="8532225" y="1200025"/>
            <a:ext cx="289200" cy="289200"/>
          </a:xfrm>
          <a:prstGeom prst="ellipse">
            <a:avLst/>
          </a:prstGeom>
          <a:solidFill>
            <a:schemeClr val="lt1"/>
          </a:solidFill>
          <a:ln cap="flat" cmpd="sng" w="9525">
            <a:solidFill>
              <a:schemeClr val="dk1"/>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08" name="Google Shape;208;p62"/>
          <p:cNvCxnSpPr/>
          <p:nvPr/>
        </p:nvCxnSpPr>
        <p:spPr>
          <a:xfrm flipH="1" rot="10800000">
            <a:off x="435825" y="1253125"/>
            <a:ext cx="603300" cy="348300"/>
          </a:xfrm>
          <a:prstGeom prst="straightConnector1">
            <a:avLst/>
          </a:prstGeom>
          <a:noFill/>
          <a:ln cap="flat" cmpd="sng" w="9525">
            <a:solidFill>
              <a:schemeClr val="dk1"/>
            </a:solidFill>
            <a:prstDash val="dash"/>
            <a:round/>
            <a:headEnd len="sm" w="sm" type="none"/>
            <a:tailEnd len="sm" w="sm" type="none"/>
          </a:ln>
        </p:spPr>
      </p:cxnSp>
      <p:cxnSp>
        <p:nvCxnSpPr>
          <p:cNvPr id="209" name="Google Shape;209;p62"/>
          <p:cNvCxnSpPr/>
          <p:nvPr/>
        </p:nvCxnSpPr>
        <p:spPr>
          <a:xfrm flipH="1" rot="10800000">
            <a:off x="6891082" y="4356498"/>
            <a:ext cx="660300" cy="381300"/>
          </a:xfrm>
          <a:prstGeom prst="straightConnector1">
            <a:avLst/>
          </a:prstGeom>
          <a:noFill/>
          <a:ln cap="flat" cmpd="sng" w="9525">
            <a:solidFill>
              <a:schemeClr val="dk1"/>
            </a:solidFill>
            <a:prstDash val="dash"/>
            <a:round/>
            <a:headEnd len="sm" w="sm" type="none"/>
            <a:tailEnd len="sm" w="sm" type="none"/>
          </a:ln>
        </p:spPr>
      </p:cxnSp>
      <p:cxnSp>
        <p:nvCxnSpPr>
          <p:cNvPr id="210" name="Google Shape;210;p62"/>
          <p:cNvCxnSpPr/>
          <p:nvPr/>
        </p:nvCxnSpPr>
        <p:spPr>
          <a:xfrm>
            <a:off x="522088" y="1802900"/>
            <a:ext cx="0" cy="2801100"/>
          </a:xfrm>
          <a:prstGeom prst="straightConnector1">
            <a:avLst/>
          </a:prstGeom>
          <a:noFill/>
          <a:ln cap="flat" cmpd="sng" w="9525">
            <a:solidFill>
              <a:schemeClr val="dk1"/>
            </a:solidFill>
            <a:prstDash val="dash"/>
            <a:round/>
            <a:headEnd len="sm" w="sm" type="none"/>
            <a:tailEnd len="med" w="med" type="triangle"/>
          </a:ln>
        </p:spPr>
      </p:cxnSp>
      <p:cxnSp>
        <p:nvCxnSpPr>
          <p:cNvPr id="211" name="Google Shape;211;p62"/>
          <p:cNvCxnSpPr/>
          <p:nvPr/>
        </p:nvCxnSpPr>
        <p:spPr>
          <a:xfrm rot="10800000">
            <a:off x="8621888" y="1802900"/>
            <a:ext cx="0" cy="2801100"/>
          </a:xfrm>
          <a:prstGeom prst="straightConnector1">
            <a:avLst/>
          </a:prstGeom>
          <a:noFill/>
          <a:ln cap="flat" cmpd="sng" w="9525">
            <a:solidFill>
              <a:schemeClr val="dk1"/>
            </a:solidFill>
            <a:prstDash val="dash"/>
            <a:round/>
            <a:headEnd len="sm" w="sm" type="none"/>
            <a:tailEnd len="med" w="med" type="triangle"/>
          </a:ln>
        </p:spPr>
      </p:cxn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12" name="Shape 212"/>
        <p:cNvGrpSpPr/>
        <p:nvPr/>
      </p:nvGrpSpPr>
      <p:grpSpPr>
        <a:xfrm>
          <a:off x="0" y="0"/>
          <a:ext cx="0" cy="0"/>
          <a:chOff x="0" y="0"/>
          <a:chExt cx="0" cy="0"/>
        </a:xfrm>
      </p:grpSpPr>
      <p:pic>
        <p:nvPicPr>
          <p:cNvPr id="213" name="Google Shape;213;p63"/>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214" name="Google Shape;214;p63"/>
          <p:cNvSpPr/>
          <p:nvPr/>
        </p:nvSpPr>
        <p:spPr>
          <a:xfrm>
            <a:off x="119850" y="105825"/>
            <a:ext cx="8904300" cy="49320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 name="Google Shape;215;p63"/>
          <p:cNvSpPr/>
          <p:nvPr/>
        </p:nvSpPr>
        <p:spPr>
          <a:xfrm>
            <a:off x="225750" y="211725"/>
            <a:ext cx="8692500" cy="4712700"/>
          </a:xfrm>
          <a:prstGeom prst="rect">
            <a:avLst/>
          </a:prstGeom>
          <a:noFill/>
          <a:ln cap="flat" cmpd="sng" w="9525">
            <a:solidFill>
              <a:schemeClr val="dk1"/>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 name="Google Shape;216;p63"/>
          <p:cNvSpPr txBox="1"/>
          <p:nvPr>
            <p:ph idx="1" type="body"/>
          </p:nvPr>
        </p:nvSpPr>
        <p:spPr>
          <a:xfrm>
            <a:off x="713200" y="2216187"/>
            <a:ext cx="3622800" cy="1206300"/>
          </a:xfrm>
          <a:prstGeom prst="rect">
            <a:avLst/>
          </a:prstGeom>
          <a:noFill/>
          <a:ln>
            <a:noFill/>
          </a:ln>
        </p:spPr>
        <p:txBody>
          <a:bodyPr anchorCtr="0" anchor="t" bIns="91425" lIns="91425" spcFirstLastPara="1" rIns="91425" wrap="square" tIns="91425">
            <a:noAutofit/>
          </a:bodyPr>
          <a:lstStyle>
            <a:lvl1pPr indent="-330200" lvl="0" marL="457200" algn="ctr">
              <a:lnSpc>
                <a:spcPct val="100000"/>
              </a:lnSpc>
              <a:spcBef>
                <a:spcPts val="0"/>
              </a:spcBef>
              <a:spcAft>
                <a:spcPts val="0"/>
              </a:spcAft>
              <a:buSzPts val="1600"/>
              <a:buChar char="●"/>
              <a:defRPr/>
            </a:lvl1pPr>
            <a:lvl2pPr indent="-330200" lvl="1" marL="914400" algn="l">
              <a:lnSpc>
                <a:spcPct val="100000"/>
              </a:lnSpc>
              <a:spcBef>
                <a:spcPts val="0"/>
              </a:spcBef>
              <a:spcAft>
                <a:spcPts val="0"/>
              </a:spcAft>
              <a:buSzPts val="1600"/>
              <a:buChar char="○"/>
              <a:defRPr/>
            </a:lvl2pPr>
            <a:lvl3pPr indent="-330200" lvl="2" marL="1371600" algn="l">
              <a:lnSpc>
                <a:spcPct val="100000"/>
              </a:lnSpc>
              <a:spcBef>
                <a:spcPts val="0"/>
              </a:spcBef>
              <a:spcAft>
                <a:spcPts val="0"/>
              </a:spcAft>
              <a:buSzPts val="1600"/>
              <a:buChar char="■"/>
              <a:defRPr/>
            </a:lvl3pPr>
            <a:lvl4pPr indent="-330200" lvl="3" marL="1828800" algn="l">
              <a:lnSpc>
                <a:spcPct val="100000"/>
              </a:lnSpc>
              <a:spcBef>
                <a:spcPts val="0"/>
              </a:spcBef>
              <a:spcAft>
                <a:spcPts val="0"/>
              </a:spcAft>
              <a:buSzPts val="1600"/>
              <a:buChar char="●"/>
              <a:defRPr/>
            </a:lvl4pPr>
            <a:lvl5pPr indent="-330200" lvl="4" marL="2286000" algn="l">
              <a:lnSpc>
                <a:spcPct val="100000"/>
              </a:lnSpc>
              <a:spcBef>
                <a:spcPts val="0"/>
              </a:spcBef>
              <a:spcAft>
                <a:spcPts val="0"/>
              </a:spcAft>
              <a:buSzPts val="1600"/>
              <a:buChar char="○"/>
              <a:defRPr/>
            </a:lvl5pPr>
            <a:lvl6pPr indent="-330200" lvl="5" marL="2743200" algn="l">
              <a:lnSpc>
                <a:spcPct val="100000"/>
              </a:lnSpc>
              <a:spcBef>
                <a:spcPts val="0"/>
              </a:spcBef>
              <a:spcAft>
                <a:spcPts val="0"/>
              </a:spcAft>
              <a:buSzPts val="1600"/>
              <a:buChar char="■"/>
              <a:defRPr/>
            </a:lvl6pPr>
            <a:lvl7pPr indent="-330200" lvl="6" marL="3200400" algn="l">
              <a:lnSpc>
                <a:spcPct val="100000"/>
              </a:lnSpc>
              <a:spcBef>
                <a:spcPts val="0"/>
              </a:spcBef>
              <a:spcAft>
                <a:spcPts val="0"/>
              </a:spcAft>
              <a:buSzPts val="1600"/>
              <a:buChar char="●"/>
              <a:defRPr/>
            </a:lvl7pPr>
            <a:lvl8pPr indent="-330200" lvl="7" marL="3657600" algn="l">
              <a:lnSpc>
                <a:spcPct val="100000"/>
              </a:lnSpc>
              <a:spcBef>
                <a:spcPts val="0"/>
              </a:spcBef>
              <a:spcAft>
                <a:spcPts val="0"/>
              </a:spcAft>
              <a:buSzPts val="1600"/>
              <a:buChar char="○"/>
              <a:defRPr/>
            </a:lvl8pPr>
            <a:lvl9pPr indent="-330200" lvl="8" marL="4114800" algn="l">
              <a:lnSpc>
                <a:spcPct val="100000"/>
              </a:lnSpc>
              <a:spcBef>
                <a:spcPts val="0"/>
              </a:spcBef>
              <a:spcAft>
                <a:spcPts val="0"/>
              </a:spcAft>
              <a:buSzPts val="1600"/>
              <a:buChar char="■"/>
              <a:defRPr/>
            </a:lvl9pPr>
          </a:lstStyle>
          <a:p/>
        </p:txBody>
      </p:sp>
      <p:sp>
        <p:nvSpPr>
          <p:cNvPr id="217" name="Google Shape;217;p63"/>
          <p:cNvSpPr txBox="1"/>
          <p:nvPr>
            <p:ph idx="2" type="body"/>
          </p:nvPr>
        </p:nvSpPr>
        <p:spPr>
          <a:xfrm>
            <a:off x="4807725" y="2216187"/>
            <a:ext cx="3623100" cy="1206300"/>
          </a:xfrm>
          <a:prstGeom prst="rect">
            <a:avLst/>
          </a:prstGeom>
          <a:noFill/>
          <a:ln>
            <a:noFill/>
          </a:ln>
        </p:spPr>
        <p:txBody>
          <a:bodyPr anchorCtr="0" anchor="t" bIns="91425" lIns="91425" spcFirstLastPara="1" rIns="91425" wrap="square" tIns="91425">
            <a:noAutofit/>
          </a:bodyPr>
          <a:lstStyle>
            <a:lvl1pPr indent="-330200" lvl="0" marL="457200" algn="ctr">
              <a:lnSpc>
                <a:spcPct val="100000"/>
              </a:lnSpc>
              <a:spcBef>
                <a:spcPts val="0"/>
              </a:spcBef>
              <a:spcAft>
                <a:spcPts val="0"/>
              </a:spcAft>
              <a:buSzPts val="1600"/>
              <a:buChar char="●"/>
              <a:defRPr/>
            </a:lvl1pPr>
            <a:lvl2pPr indent="-330200" lvl="1" marL="914400" algn="l">
              <a:lnSpc>
                <a:spcPct val="100000"/>
              </a:lnSpc>
              <a:spcBef>
                <a:spcPts val="0"/>
              </a:spcBef>
              <a:spcAft>
                <a:spcPts val="0"/>
              </a:spcAft>
              <a:buSzPts val="1600"/>
              <a:buChar char="○"/>
              <a:defRPr/>
            </a:lvl2pPr>
            <a:lvl3pPr indent="-330200" lvl="2" marL="1371600" algn="l">
              <a:lnSpc>
                <a:spcPct val="100000"/>
              </a:lnSpc>
              <a:spcBef>
                <a:spcPts val="0"/>
              </a:spcBef>
              <a:spcAft>
                <a:spcPts val="0"/>
              </a:spcAft>
              <a:buSzPts val="1600"/>
              <a:buChar char="■"/>
              <a:defRPr/>
            </a:lvl3pPr>
            <a:lvl4pPr indent="-330200" lvl="3" marL="1828800" algn="l">
              <a:lnSpc>
                <a:spcPct val="100000"/>
              </a:lnSpc>
              <a:spcBef>
                <a:spcPts val="0"/>
              </a:spcBef>
              <a:spcAft>
                <a:spcPts val="0"/>
              </a:spcAft>
              <a:buSzPts val="1600"/>
              <a:buChar char="●"/>
              <a:defRPr/>
            </a:lvl4pPr>
            <a:lvl5pPr indent="-330200" lvl="4" marL="2286000" algn="l">
              <a:lnSpc>
                <a:spcPct val="100000"/>
              </a:lnSpc>
              <a:spcBef>
                <a:spcPts val="0"/>
              </a:spcBef>
              <a:spcAft>
                <a:spcPts val="0"/>
              </a:spcAft>
              <a:buSzPts val="1600"/>
              <a:buChar char="○"/>
              <a:defRPr/>
            </a:lvl5pPr>
            <a:lvl6pPr indent="-330200" lvl="5" marL="2743200" algn="l">
              <a:lnSpc>
                <a:spcPct val="100000"/>
              </a:lnSpc>
              <a:spcBef>
                <a:spcPts val="0"/>
              </a:spcBef>
              <a:spcAft>
                <a:spcPts val="0"/>
              </a:spcAft>
              <a:buSzPts val="1600"/>
              <a:buChar char="■"/>
              <a:defRPr/>
            </a:lvl6pPr>
            <a:lvl7pPr indent="-330200" lvl="6" marL="3200400" algn="l">
              <a:lnSpc>
                <a:spcPct val="100000"/>
              </a:lnSpc>
              <a:spcBef>
                <a:spcPts val="0"/>
              </a:spcBef>
              <a:spcAft>
                <a:spcPts val="0"/>
              </a:spcAft>
              <a:buSzPts val="1600"/>
              <a:buChar char="●"/>
              <a:defRPr/>
            </a:lvl7pPr>
            <a:lvl8pPr indent="-330200" lvl="7" marL="3657600" algn="l">
              <a:lnSpc>
                <a:spcPct val="100000"/>
              </a:lnSpc>
              <a:spcBef>
                <a:spcPts val="0"/>
              </a:spcBef>
              <a:spcAft>
                <a:spcPts val="0"/>
              </a:spcAft>
              <a:buSzPts val="1600"/>
              <a:buChar char="○"/>
              <a:defRPr/>
            </a:lvl8pPr>
            <a:lvl9pPr indent="-330200" lvl="8" marL="4114800" algn="l">
              <a:lnSpc>
                <a:spcPct val="100000"/>
              </a:lnSpc>
              <a:spcBef>
                <a:spcPts val="0"/>
              </a:spcBef>
              <a:spcAft>
                <a:spcPts val="0"/>
              </a:spcAft>
              <a:buSzPts val="1600"/>
              <a:buChar char="■"/>
              <a:defRPr/>
            </a:lvl9pPr>
          </a:lstStyle>
          <a:p/>
        </p:txBody>
      </p:sp>
      <p:sp>
        <p:nvSpPr>
          <p:cNvPr id="218" name="Google Shape;218;p63"/>
          <p:cNvSpPr txBox="1"/>
          <p:nvPr>
            <p:ph type="title"/>
          </p:nvPr>
        </p:nvSpPr>
        <p:spPr>
          <a:xfrm>
            <a:off x="713200" y="1721013"/>
            <a:ext cx="3622800" cy="502800"/>
          </a:xfrm>
          <a:prstGeom prst="rect">
            <a:avLst/>
          </a:prstGeom>
          <a:noFill/>
          <a:ln cap="flat" cmpd="sng" w="9525">
            <a:solidFill>
              <a:schemeClr val="dk1"/>
            </a:solidFill>
            <a:prstDash val="dash"/>
            <a:round/>
            <a:headEnd len="sm" w="sm" type="none"/>
            <a:tailEnd len="sm" w="sm" type="none"/>
          </a:ln>
        </p:spPr>
        <p:txBody>
          <a:bodyPr anchorCtr="0" anchor="t" bIns="91425" lIns="91425" spcFirstLastPara="1" rIns="91425" wrap="square" tIns="91425">
            <a:noAutofit/>
          </a:bodyPr>
          <a:lstStyle>
            <a:lvl1pPr lvl="0" algn="ctr">
              <a:lnSpc>
                <a:spcPct val="100000"/>
              </a:lnSpc>
              <a:spcBef>
                <a:spcPts val="0"/>
              </a:spcBef>
              <a:spcAft>
                <a:spcPts val="0"/>
              </a:spcAft>
              <a:buSzPts val="2400"/>
              <a:buNone/>
              <a:defRPr sz="2000"/>
            </a:lvl1pPr>
            <a:lvl2pPr lvl="1" algn="ctr">
              <a:lnSpc>
                <a:spcPct val="100000"/>
              </a:lnSpc>
              <a:spcBef>
                <a:spcPts val="0"/>
              </a:spcBef>
              <a:spcAft>
                <a:spcPts val="0"/>
              </a:spcAft>
              <a:buSzPts val="2800"/>
              <a:buNone/>
              <a:defRPr>
                <a:latin typeface="Cabin"/>
                <a:ea typeface="Cabin"/>
                <a:cs typeface="Cabin"/>
                <a:sym typeface="Cabin"/>
              </a:defRPr>
            </a:lvl2pPr>
            <a:lvl3pPr lvl="2" algn="ctr">
              <a:lnSpc>
                <a:spcPct val="100000"/>
              </a:lnSpc>
              <a:spcBef>
                <a:spcPts val="0"/>
              </a:spcBef>
              <a:spcAft>
                <a:spcPts val="0"/>
              </a:spcAft>
              <a:buSzPts val="2800"/>
              <a:buNone/>
              <a:defRPr>
                <a:latin typeface="Cabin"/>
                <a:ea typeface="Cabin"/>
                <a:cs typeface="Cabin"/>
                <a:sym typeface="Cabin"/>
              </a:defRPr>
            </a:lvl3pPr>
            <a:lvl4pPr lvl="3" algn="ctr">
              <a:lnSpc>
                <a:spcPct val="100000"/>
              </a:lnSpc>
              <a:spcBef>
                <a:spcPts val="0"/>
              </a:spcBef>
              <a:spcAft>
                <a:spcPts val="0"/>
              </a:spcAft>
              <a:buSzPts val="2800"/>
              <a:buNone/>
              <a:defRPr>
                <a:latin typeface="Cabin"/>
                <a:ea typeface="Cabin"/>
                <a:cs typeface="Cabin"/>
                <a:sym typeface="Cabin"/>
              </a:defRPr>
            </a:lvl4pPr>
            <a:lvl5pPr lvl="4" algn="ctr">
              <a:lnSpc>
                <a:spcPct val="100000"/>
              </a:lnSpc>
              <a:spcBef>
                <a:spcPts val="0"/>
              </a:spcBef>
              <a:spcAft>
                <a:spcPts val="0"/>
              </a:spcAft>
              <a:buSzPts val="2800"/>
              <a:buNone/>
              <a:defRPr>
                <a:latin typeface="Cabin"/>
                <a:ea typeface="Cabin"/>
                <a:cs typeface="Cabin"/>
                <a:sym typeface="Cabin"/>
              </a:defRPr>
            </a:lvl5pPr>
            <a:lvl6pPr lvl="5" algn="ctr">
              <a:lnSpc>
                <a:spcPct val="100000"/>
              </a:lnSpc>
              <a:spcBef>
                <a:spcPts val="0"/>
              </a:spcBef>
              <a:spcAft>
                <a:spcPts val="0"/>
              </a:spcAft>
              <a:buSzPts val="2800"/>
              <a:buNone/>
              <a:defRPr>
                <a:latin typeface="Cabin"/>
                <a:ea typeface="Cabin"/>
                <a:cs typeface="Cabin"/>
                <a:sym typeface="Cabin"/>
              </a:defRPr>
            </a:lvl6pPr>
            <a:lvl7pPr lvl="6" algn="ctr">
              <a:lnSpc>
                <a:spcPct val="100000"/>
              </a:lnSpc>
              <a:spcBef>
                <a:spcPts val="0"/>
              </a:spcBef>
              <a:spcAft>
                <a:spcPts val="0"/>
              </a:spcAft>
              <a:buSzPts val="2800"/>
              <a:buNone/>
              <a:defRPr>
                <a:latin typeface="Cabin"/>
                <a:ea typeface="Cabin"/>
                <a:cs typeface="Cabin"/>
                <a:sym typeface="Cabin"/>
              </a:defRPr>
            </a:lvl7pPr>
            <a:lvl8pPr lvl="7" algn="ctr">
              <a:lnSpc>
                <a:spcPct val="100000"/>
              </a:lnSpc>
              <a:spcBef>
                <a:spcPts val="0"/>
              </a:spcBef>
              <a:spcAft>
                <a:spcPts val="0"/>
              </a:spcAft>
              <a:buSzPts val="2800"/>
              <a:buNone/>
              <a:defRPr>
                <a:latin typeface="Cabin"/>
                <a:ea typeface="Cabin"/>
                <a:cs typeface="Cabin"/>
                <a:sym typeface="Cabin"/>
              </a:defRPr>
            </a:lvl8pPr>
            <a:lvl9pPr lvl="8" algn="ctr">
              <a:lnSpc>
                <a:spcPct val="100000"/>
              </a:lnSpc>
              <a:spcBef>
                <a:spcPts val="0"/>
              </a:spcBef>
              <a:spcAft>
                <a:spcPts val="0"/>
              </a:spcAft>
              <a:buSzPts val="2800"/>
              <a:buNone/>
              <a:defRPr>
                <a:latin typeface="Cabin"/>
                <a:ea typeface="Cabin"/>
                <a:cs typeface="Cabin"/>
                <a:sym typeface="Cabin"/>
              </a:defRPr>
            </a:lvl9pPr>
          </a:lstStyle>
          <a:p/>
        </p:txBody>
      </p:sp>
      <p:sp>
        <p:nvSpPr>
          <p:cNvPr id="219" name="Google Shape;219;p63"/>
          <p:cNvSpPr txBox="1"/>
          <p:nvPr>
            <p:ph idx="3" type="title"/>
          </p:nvPr>
        </p:nvSpPr>
        <p:spPr>
          <a:xfrm>
            <a:off x="4807726" y="1721013"/>
            <a:ext cx="3623100" cy="502800"/>
          </a:xfrm>
          <a:prstGeom prst="rect">
            <a:avLst/>
          </a:prstGeom>
          <a:noFill/>
          <a:ln cap="flat" cmpd="sng" w="9525">
            <a:solidFill>
              <a:schemeClr val="dk1"/>
            </a:solidFill>
            <a:prstDash val="dash"/>
            <a:round/>
            <a:headEnd len="sm" w="sm" type="none"/>
            <a:tailEnd len="sm" w="sm" type="none"/>
          </a:ln>
        </p:spPr>
        <p:txBody>
          <a:bodyPr anchorCtr="0" anchor="t" bIns="91425" lIns="91425" spcFirstLastPara="1" rIns="91425" wrap="square" tIns="91425">
            <a:noAutofit/>
          </a:bodyPr>
          <a:lstStyle>
            <a:lvl1pPr lvl="0" algn="ctr">
              <a:lnSpc>
                <a:spcPct val="100000"/>
              </a:lnSpc>
              <a:spcBef>
                <a:spcPts val="0"/>
              </a:spcBef>
              <a:spcAft>
                <a:spcPts val="0"/>
              </a:spcAft>
              <a:buSzPts val="2400"/>
              <a:buNone/>
              <a:defRPr sz="2000"/>
            </a:lvl1pPr>
            <a:lvl2pPr lvl="1" algn="ctr">
              <a:lnSpc>
                <a:spcPct val="100000"/>
              </a:lnSpc>
              <a:spcBef>
                <a:spcPts val="0"/>
              </a:spcBef>
              <a:spcAft>
                <a:spcPts val="0"/>
              </a:spcAft>
              <a:buSzPts val="2800"/>
              <a:buNone/>
              <a:defRPr>
                <a:latin typeface="Cabin"/>
                <a:ea typeface="Cabin"/>
                <a:cs typeface="Cabin"/>
                <a:sym typeface="Cabin"/>
              </a:defRPr>
            </a:lvl2pPr>
            <a:lvl3pPr lvl="2" algn="ctr">
              <a:lnSpc>
                <a:spcPct val="100000"/>
              </a:lnSpc>
              <a:spcBef>
                <a:spcPts val="0"/>
              </a:spcBef>
              <a:spcAft>
                <a:spcPts val="0"/>
              </a:spcAft>
              <a:buSzPts val="2800"/>
              <a:buNone/>
              <a:defRPr>
                <a:latin typeface="Cabin"/>
                <a:ea typeface="Cabin"/>
                <a:cs typeface="Cabin"/>
                <a:sym typeface="Cabin"/>
              </a:defRPr>
            </a:lvl3pPr>
            <a:lvl4pPr lvl="3" algn="ctr">
              <a:lnSpc>
                <a:spcPct val="100000"/>
              </a:lnSpc>
              <a:spcBef>
                <a:spcPts val="0"/>
              </a:spcBef>
              <a:spcAft>
                <a:spcPts val="0"/>
              </a:spcAft>
              <a:buSzPts val="2800"/>
              <a:buNone/>
              <a:defRPr>
                <a:latin typeface="Cabin"/>
                <a:ea typeface="Cabin"/>
                <a:cs typeface="Cabin"/>
                <a:sym typeface="Cabin"/>
              </a:defRPr>
            </a:lvl4pPr>
            <a:lvl5pPr lvl="4" algn="ctr">
              <a:lnSpc>
                <a:spcPct val="100000"/>
              </a:lnSpc>
              <a:spcBef>
                <a:spcPts val="0"/>
              </a:spcBef>
              <a:spcAft>
                <a:spcPts val="0"/>
              </a:spcAft>
              <a:buSzPts val="2800"/>
              <a:buNone/>
              <a:defRPr>
                <a:latin typeface="Cabin"/>
                <a:ea typeface="Cabin"/>
                <a:cs typeface="Cabin"/>
                <a:sym typeface="Cabin"/>
              </a:defRPr>
            </a:lvl5pPr>
            <a:lvl6pPr lvl="5" algn="ctr">
              <a:lnSpc>
                <a:spcPct val="100000"/>
              </a:lnSpc>
              <a:spcBef>
                <a:spcPts val="0"/>
              </a:spcBef>
              <a:spcAft>
                <a:spcPts val="0"/>
              </a:spcAft>
              <a:buSzPts val="2800"/>
              <a:buNone/>
              <a:defRPr>
                <a:latin typeface="Cabin"/>
                <a:ea typeface="Cabin"/>
                <a:cs typeface="Cabin"/>
                <a:sym typeface="Cabin"/>
              </a:defRPr>
            </a:lvl6pPr>
            <a:lvl7pPr lvl="6" algn="ctr">
              <a:lnSpc>
                <a:spcPct val="100000"/>
              </a:lnSpc>
              <a:spcBef>
                <a:spcPts val="0"/>
              </a:spcBef>
              <a:spcAft>
                <a:spcPts val="0"/>
              </a:spcAft>
              <a:buSzPts val="2800"/>
              <a:buNone/>
              <a:defRPr>
                <a:latin typeface="Cabin"/>
                <a:ea typeface="Cabin"/>
                <a:cs typeface="Cabin"/>
                <a:sym typeface="Cabin"/>
              </a:defRPr>
            </a:lvl7pPr>
            <a:lvl8pPr lvl="7" algn="ctr">
              <a:lnSpc>
                <a:spcPct val="100000"/>
              </a:lnSpc>
              <a:spcBef>
                <a:spcPts val="0"/>
              </a:spcBef>
              <a:spcAft>
                <a:spcPts val="0"/>
              </a:spcAft>
              <a:buSzPts val="2800"/>
              <a:buNone/>
              <a:defRPr>
                <a:latin typeface="Cabin"/>
                <a:ea typeface="Cabin"/>
                <a:cs typeface="Cabin"/>
                <a:sym typeface="Cabin"/>
              </a:defRPr>
            </a:lvl8pPr>
            <a:lvl9pPr lvl="8" algn="ctr">
              <a:lnSpc>
                <a:spcPct val="100000"/>
              </a:lnSpc>
              <a:spcBef>
                <a:spcPts val="0"/>
              </a:spcBef>
              <a:spcAft>
                <a:spcPts val="0"/>
              </a:spcAft>
              <a:buSzPts val="2800"/>
              <a:buNone/>
              <a:defRPr>
                <a:latin typeface="Cabin"/>
                <a:ea typeface="Cabin"/>
                <a:cs typeface="Cabin"/>
                <a:sym typeface="Cabin"/>
              </a:defRPr>
            </a:lvl9pPr>
          </a:lstStyle>
          <a:p/>
        </p:txBody>
      </p:sp>
      <p:cxnSp>
        <p:nvCxnSpPr>
          <p:cNvPr id="220" name="Google Shape;220;p63"/>
          <p:cNvCxnSpPr/>
          <p:nvPr/>
        </p:nvCxnSpPr>
        <p:spPr>
          <a:xfrm flipH="1" rot="10800000">
            <a:off x="4202907" y="4462148"/>
            <a:ext cx="575400" cy="332100"/>
          </a:xfrm>
          <a:prstGeom prst="straightConnector1">
            <a:avLst/>
          </a:prstGeom>
          <a:noFill/>
          <a:ln cap="flat" cmpd="sng" w="9525">
            <a:solidFill>
              <a:schemeClr val="dk1"/>
            </a:solidFill>
            <a:prstDash val="dash"/>
            <a:round/>
            <a:headEnd len="sm" w="sm" type="none"/>
            <a:tailEnd len="sm" w="sm" type="none"/>
          </a:ln>
        </p:spPr>
      </p:cxnSp>
      <p:sp>
        <p:nvSpPr>
          <p:cNvPr id="221" name="Google Shape;221;p63"/>
          <p:cNvSpPr/>
          <p:nvPr/>
        </p:nvSpPr>
        <p:spPr>
          <a:xfrm>
            <a:off x="377488" y="4115100"/>
            <a:ext cx="289200" cy="289200"/>
          </a:xfrm>
          <a:prstGeom prst="ellipse">
            <a:avLst/>
          </a:prstGeom>
          <a:solidFill>
            <a:schemeClr val="lt1"/>
          </a:solidFill>
          <a:ln cap="flat" cmpd="sng" w="9525">
            <a:solidFill>
              <a:schemeClr val="dk1"/>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 name="Google Shape;222;p63"/>
          <p:cNvSpPr/>
          <p:nvPr/>
        </p:nvSpPr>
        <p:spPr>
          <a:xfrm>
            <a:off x="7824500" y="4542375"/>
            <a:ext cx="289200" cy="289200"/>
          </a:xfrm>
          <a:prstGeom prst="ellipse">
            <a:avLst/>
          </a:prstGeom>
          <a:solidFill>
            <a:schemeClr val="lt1"/>
          </a:solidFill>
          <a:ln cap="flat" cmpd="sng" w="9525">
            <a:solidFill>
              <a:schemeClr val="dk1"/>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23" name="Google Shape;223;p63"/>
          <p:cNvCxnSpPr/>
          <p:nvPr/>
        </p:nvCxnSpPr>
        <p:spPr>
          <a:xfrm flipH="1" rot="10800000">
            <a:off x="8033200" y="427900"/>
            <a:ext cx="603300" cy="348300"/>
          </a:xfrm>
          <a:prstGeom prst="straightConnector1">
            <a:avLst/>
          </a:prstGeom>
          <a:noFill/>
          <a:ln cap="flat" cmpd="sng" w="9525">
            <a:solidFill>
              <a:schemeClr val="dk1"/>
            </a:solidFill>
            <a:prstDash val="dash"/>
            <a:round/>
            <a:headEnd len="sm" w="sm" type="none"/>
            <a:tailEnd len="sm" w="sm" type="none"/>
          </a:ln>
        </p:spPr>
      </p:cxnSp>
      <p:cxnSp>
        <p:nvCxnSpPr>
          <p:cNvPr id="224" name="Google Shape;224;p63"/>
          <p:cNvCxnSpPr/>
          <p:nvPr/>
        </p:nvCxnSpPr>
        <p:spPr>
          <a:xfrm rot="10800000">
            <a:off x="522088" y="539500"/>
            <a:ext cx="0" cy="2801100"/>
          </a:xfrm>
          <a:prstGeom prst="straightConnector1">
            <a:avLst/>
          </a:prstGeom>
          <a:noFill/>
          <a:ln cap="flat" cmpd="sng" w="9525">
            <a:solidFill>
              <a:schemeClr val="dk1"/>
            </a:solidFill>
            <a:prstDash val="dash"/>
            <a:round/>
            <a:headEnd len="sm" w="sm" type="none"/>
            <a:tailEnd len="med" w="med" type="triangle"/>
          </a:ln>
        </p:spPr>
      </p:cxnSp>
      <p:cxnSp>
        <p:nvCxnSpPr>
          <p:cNvPr id="225" name="Google Shape;225;p63"/>
          <p:cNvCxnSpPr/>
          <p:nvPr/>
        </p:nvCxnSpPr>
        <p:spPr>
          <a:xfrm>
            <a:off x="8621888" y="539500"/>
            <a:ext cx="0" cy="2801100"/>
          </a:xfrm>
          <a:prstGeom prst="straightConnector1">
            <a:avLst/>
          </a:prstGeom>
          <a:noFill/>
          <a:ln cap="flat" cmpd="sng" w="9525">
            <a:solidFill>
              <a:schemeClr val="dk1"/>
            </a:solidFill>
            <a:prstDash val="dash"/>
            <a:round/>
            <a:headEnd len="sm" w="sm" type="none"/>
            <a:tailEnd len="med" w="med" type="triangle"/>
          </a:ln>
        </p:spPr>
      </p:cxn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4">
    <p:spTree>
      <p:nvGrpSpPr>
        <p:cNvPr id="226" name="Shape 226"/>
        <p:cNvGrpSpPr/>
        <p:nvPr/>
      </p:nvGrpSpPr>
      <p:grpSpPr>
        <a:xfrm>
          <a:off x="0" y="0"/>
          <a:ext cx="0" cy="0"/>
          <a:chOff x="0" y="0"/>
          <a:chExt cx="0" cy="0"/>
        </a:xfrm>
      </p:grpSpPr>
      <p:pic>
        <p:nvPicPr>
          <p:cNvPr id="227" name="Google Shape;227;p64"/>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228" name="Google Shape;228;p64"/>
          <p:cNvSpPr/>
          <p:nvPr/>
        </p:nvSpPr>
        <p:spPr>
          <a:xfrm>
            <a:off x="119850" y="105825"/>
            <a:ext cx="8904300" cy="49320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 name="Google Shape;229;p64"/>
          <p:cNvSpPr/>
          <p:nvPr/>
        </p:nvSpPr>
        <p:spPr>
          <a:xfrm>
            <a:off x="225750" y="211725"/>
            <a:ext cx="8692500" cy="4712700"/>
          </a:xfrm>
          <a:prstGeom prst="rect">
            <a:avLst/>
          </a:prstGeom>
          <a:noFill/>
          <a:ln cap="flat" cmpd="sng" w="9525">
            <a:solidFill>
              <a:schemeClr val="dk1"/>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 name="Google Shape;230;p64"/>
          <p:cNvSpPr txBox="1"/>
          <p:nvPr>
            <p:ph type="title"/>
          </p:nvPr>
        </p:nvSpPr>
        <p:spPr>
          <a:xfrm>
            <a:off x="2018699" y="630450"/>
            <a:ext cx="5106600" cy="69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400"/>
              <a:buNone/>
              <a:defRPr b="0" sz="48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231" name="Google Shape;231;p64"/>
          <p:cNvSpPr txBox="1"/>
          <p:nvPr>
            <p:ph idx="1" type="subTitle"/>
          </p:nvPr>
        </p:nvSpPr>
        <p:spPr>
          <a:xfrm>
            <a:off x="2018700" y="1322250"/>
            <a:ext cx="5106600" cy="412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a:solidFill>
                  <a:srgbClr val="242424"/>
                </a:solidFill>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232" name="Google Shape;232;p64"/>
          <p:cNvSpPr txBox="1"/>
          <p:nvPr>
            <p:ph idx="2" type="title"/>
          </p:nvPr>
        </p:nvSpPr>
        <p:spPr>
          <a:xfrm>
            <a:off x="2018699" y="2019600"/>
            <a:ext cx="5106600" cy="69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400"/>
              <a:buNone/>
              <a:defRPr b="0" sz="48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233" name="Google Shape;233;p64"/>
          <p:cNvSpPr txBox="1"/>
          <p:nvPr>
            <p:ph idx="3" type="subTitle"/>
          </p:nvPr>
        </p:nvSpPr>
        <p:spPr>
          <a:xfrm>
            <a:off x="2018700" y="2711400"/>
            <a:ext cx="5106600" cy="412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a:solidFill>
                  <a:srgbClr val="242424"/>
                </a:solidFill>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234" name="Google Shape;234;p64"/>
          <p:cNvSpPr txBox="1"/>
          <p:nvPr>
            <p:ph idx="4" type="title"/>
          </p:nvPr>
        </p:nvSpPr>
        <p:spPr>
          <a:xfrm>
            <a:off x="2018699" y="3408750"/>
            <a:ext cx="5106600" cy="69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400"/>
              <a:buNone/>
              <a:defRPr sz="48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235" name="Google Shape;235;p64"/>
          <p:cNvSpPr txBox="1"/>
          <p:nvPr>
            <p:ph idx="5" type="subTitle"/>
          </p:nvPr>
        </p:nvSpPr>
        <p:spPr>
          <a:xfrm>
            <a:off x="2018700" y="4100550"/>
            <a:ext cx="5106600" cy="412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a:solidFill>
                  <a:srgbClr val="242424"/>
                </a:solidFill>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236" name="Google Shape;236;p64"/>
          <p:cNvSpPr/>
          <p:nvPr/>
        </p:nvSpPr>
        <p:spPr>
          <a:xfrm>
            <a:off x="7990975" y="4412375"/>
            <a:ext cx="289200" cy="289200"/>
          </a:xfrm>
          <a:prstGeom prst="ellipse">
            <a:avLst/>
          </a:prstGeom>
          <a:solidFill>
            <a:schemeClr val="lt1"/>
          </a:solidFill>
          <a:ln cap="flat" cmpd="sng" w="9525">
            <a:solidFill>
              <a:schemeClr val="dk1"/>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37" name="Google Shape;237;p64"/>
          <p:cNvCxnSpPr/>
          <p:nvPr/>
        </p:nvCxnSpPr>
        <p:spPr>
          <a:xfrm flipH="1" rot="10800000">
            <a:off x="5888325" y="399675"/>
            <a:ext cx="603300" cy="348300"/>
          </a:xfrm>
          <a:prstGeom prst="straightConnector1">
            <a:avLst/>
          </a:prstGeom>
          <a:noFill/>
          <a:ln cap="flat" cmpd="sng" w="9525">
            <a:solidFill>
              <a:schemeClr val="dk1"/>
            </a:solidFill>
            <a:prstDash val="dash"/>
            <a:round/>
            <a:headEnd len="sm" w="sm" type="none"/>
            <a:tailEnd len="sm" w="sm" type="none"/>
          </a:ln>
        </p:spPr>
      </p:cxnSp>
      <p:cxnSp>
        <p:nvCxnSpPr>
          <p:cNvPr id="238" name="Google Shape;238;p64"/>
          <p:cNvCxnSpPr/>
          <p:nvPr/>
        </p:nvCxnSpPr>
        <p:spPr>
          <a:xfrm>
            <a:off x="522088" y="1802900"/>
            <a:ext cx="0" cy="2801100"/>
          </a:xfrm>
          <a:prstGeom prst="straightConnector1">
            <a:avLst/>
          </a:prstGeom>
          <a:noFill/>
          <a:ln cap="flat" cmpd="sng" w="9525">
            <a:solidFill>
              <a:schemeClr val="dk1"/>
            </a:solidFill>
            <a:prstDash val="dash"/>
            <a:round/>
            <a:headEnd len="sm" w="sm" type="none"/>
            <a:tailEnd len="med" w="med" type="triangle"/>
          </a:ln>
        </p:spPr>
      </p:cxnSp>
      <p:cxnSp>
        <p:nvCxnSpPr>
          <p:cNvPr id="239" name="Google Shape;239;p64"/>
          <p:cNvCxnSpPr/>
          <p:nvPr/>
        </p:nvCxnSpPr>
        <p:spPr>
          <a:xfrm rot="10800000">
            <a:off x="8621888" y="1802900"/>
            <a:ext cx="0" cy="2801100"/>
          </a:xfrm>
          <a:prstGeom prst="straightConnector1">
            <a:avLst/>
          </a:prstGeom>
          <a:noFill/>
          <a:ln cap="flat" cmpd="sng" w="9525">
            <a:solidFill>
              <a:schemeClr val="dk1"/>
            </a:solidFill>
            <a:prstDash val="dash"/>
            <a:round/>
            <a:headEnd len="sm" w="sm" type="none"/>
            <a:tailEnd len="med" w="med" type="triangle"/>
          </a:ln>
        </p:spPr>
      </p:cxn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1_1_1">
    <p:spTree>
      <p:nvGrpSpPr>
        <p:cNvPr id="240" name="Shape 240"/>
        <p:cNvGrpSpPr/>
        <p:nvPr/>
      </p:nvGrpSpPr>
      <p:grpSpPr>
        <a:xfrm>
          <a:off x="0" y="0"/>
          <a:ext cx="0" cy="0"/>
          <a:chOff x="0" y="0"/>
          <a:chExt cx="0" cy="0"/>
        </a:xfrm>
      </p:grpSpPr>
      <p:pic>
        <p:nvPicPr>
          <p:cNvPr id="241" name="Google Shape;241;p65"/>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242" name="Google Shape;242;p65"/>
          <p:cNvSpPr/>
          <p:nvPr/>
        </p:nvSpPr>
        <p:spPr>
          <a:xfrm>
            <a:off x="119850" y="105825"/>
            <a:ext cx="8904300" cy="49320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 name="Google Shape;243;p65"/>
          <p:cNvSpPr/>
          <p:nvPr/>
        </p:nvSpPr>
        <p:spPr>
          <a:xfrm>
            <a:off x="225750" y="211725"/>
            <a:ext cx="8692500" cy="4712700"/>
          </a:xfrm>
          <a:prstGeom prst="rect">
            <a:avLst/>
          </a:prstGeom>
          <a:noFill/>
          <a:ln cap="flat" cmpd="sng" w="9525">
            <a:solidFill>
              <a:schemeClr val="dk1"/>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 name="Google Shape;244;p65"/>
          <p:cNvSpPr txBox="1"/>
          <p:nvPr>
            <p:ph type="title"/>
          </p:nvPr>
        </p:nvSpPr>
        <p:spPr>
          <a:xfrm>
            <a:off x="713225" y="539500"/>
            <a:ext cx="7717500" cy="572700"/>
          </a:xfrm>
          <a:prstGeom prst="rect">
            <a:avLst/>
          </a:prstGeom>
          <a:noFill/>
          <a:ln cap="flat" cmpd="sng" w="9525">
            <a:solidFill>
              <a:schemeClr val="dk1"/>
            </a:solidFill>
            <a:prstDash val="dash"/>
            <a:round/>
            <a:headEnd len="sm" w="sm" type="none"/>
            <a:tailEnd len="sm" w="sm" type="none"/>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a:latin typeface="Cabin"/>
                <a:ea typeface="Cabin"/>
                <a:cs typeface="Cabin"/>
                <a:sym typeface="Cabin"/>
              </a:defRPr>
            </a:lvl2pPr>
            <a:lvl3pPr lvl="2" algn="ctr">
              <a:lnSpc>
                <a:spcPct val="100000"/>
              </a:lnSpc>
              <a:spcBef>
                <a:spcPts val="0"/>
              </a:spcBef>
              <a:spcAft>
                <a:spcPts val="0"/>
              </a:spcAft>
              <a:buSzPts val="2800"/>
              <a:buNone/>
              <a:defRPr>
                <a:latin typeface="Cabin"/>
                <a:ea typeface="Cabin"/>
                <a:cs typeface="Cabin"/>
                <a:sym typeface="Cabin"/>
              </a:defRPr>
            </a:lvl3pPr>
            <a:lvl4pPr lvl="3" algn="ctr">
              <a:lnSpc>
                <a:spcPct val="100000"/>
              </a:lnSpc>
              <a:spcBef>
                <a:spcPts val="0"/>
              </a:spcBef>
              <a:spcAft>
                <a:spcPts val="0"/>
              </a:spcAft>
              <a:buSzPts val="2800"/>
              <a:buNone/>
              <a:defRPr>
                <a:latin typeface="Cabin"/>
                <a:ea typeface="Cabin"/>
                <a:cs typeface="Cabin"/>
                <a:sym typeface="Cabin"/>
              </a:defRPr>
            </a:lvl4pPr>
            <a:lvl5pPr lvl="4" algn="ctr">
              <a:lnSpc>
                <a:spcPct val="100000"/>
              </a:lnSpc>
              <a:spcBef>
                <a:spcPts val="0"/>
              </a:spcBef>
              <a:spcAft>
                <a:spcPts val="0"/>
              </a:spcAft>
              <a:buSzPts val="2800"/>
              <a:buNone/>
              <a:defRPr>
                <a:latin typeface="Cabin"/>
                <a:ea typeface="Cabin"/>
                <a:cs typeface="Cabin"/>
                <a:sym typeface="Cabin"/>
              </a:defRPr>
            </a:lvl5pPr>
            <a:lvl6pPr lvl="5" algn="ctr">
              <a:lnSpc>
                <a:spcPct val="100000"/>
              </a:lnSpc>
              <a:spcBef>
                <a:spcPts val="0"/>
              </a:spcBef>
              <a:spcAft>
                <a:spcPts val="0"/>
              </a:spcAft>
              <a:buSzPts val="2800"/>
              <a:buNone/>
              <a:defRPr>
                <a:latin typeface="Cabin"/>
                <a:ea typeface="Cabin"/>
                <a:cs typeface="Cabin"/>
                <a:sym typeface="Cabin"/>
              </a:defRPr>
            </a:lvl6pPr>
            <a:lvl7pPr lvl="6" algn="ctr">
              <a:lnSpc>
                <a:spcPct val="100000"/>
              </a:lnSpc>
              <a:spcBef>
                <a:spcPts val="0"/>
              </a:spcBef>
              <a:spcAft>
                <a:spcPts val="0"/>
              </a:spcAft>
              <a:buSzPts val="2800"/>
              <a:buNone/>
              <a:defRPr>
                <a:latin typeface="Cabin"/>
                <a:ea typeface="Cabin"/>
                <a:cs typeface="Cabin"/>
                <a:sym typeface="Cabin"/>
              </a:defRPr>
            </a:lvl7pPr>
            <a:lvl8pPr lvl="7" algn="ctr">
              <a:lnSpc>
                <a:spcPct val="100000"/>
              </a:lnSpc>
              <a:spcBef>
                <a:spcPts val="0"/>
              </a:spcBef>
              <a:spcAft>
                <a:spcPts val="0"/>
              </a:spcAft>
              <a:buSzPts val="2800"/>
              <a:buNone/>
              <a:defRPr>
                <a:latin typeface="Cabin"/>
                <a:ea typeface="Cabin"/>
                <a:cs typeface="Cabin"/>
                <a:sym typeface="Cabin"/>
              </a:defRPr>
            </a:lvl8pPr>
            <a:lvl9pPr lvl="8" algn="ctr">
              <a:lnSpc>
                <a:spcPct val="100000"/>
              </a:lnSpc>
              <a:spcBef>
                <a:spcPts val="0"/>
              </a:spcBef>
              <a:spcAft>
                <a:spcPts val="0"/>
              </a:spcAft>
              <a:buSzPts val="2800"/>
              <a:buNone/>
              <a:defRPr>
                <a:latin typeface="Cabin"/>
                <a:ea typeface="Cabin"/>
                <a:cs typeface="Cabin"/>
                <a:sym typeface="Cabin"/>
              </a:defRPr>
            </a:lvl9pPr>
          </a:lstStyle>
          <a:p/>
        </p:txBody>
      </p:sp>
      <p:sp>
        <p:nvSpPr>
          <p:cNvPr id="245" name="Google Shape;245;p65"/>
          <p:cNvSpPr txBox="1"/>
          <p:nvPr>
            <p:ph idx="2" type="title"/>
          </p:nvPr>
        </p:nvSpPr>
        <p:spPr>
          <a:xfrm>
            <a:off x="3543213" y="1584400"/>
            <a:ext cx="2057700" cy="506400"/>
          </a:xfrm>
          <a:prstGeom prst="rect">
            <a:avLst/>
          </a:prstGeom>
          <a:noFill/>
          <a:ln cap="flat" cmpd="sng" w="9525">
            <a:solidFill>
              <a:schemeClr val="dk1"/>
            </a:solidFill>
            <a:prstDash val="dash"/>
            <a:round/>
            <a:headEnd len="sm" w="sm" type="none"/>
            <a:tailEnd len="sm" w="sm" type="none"/>
          </a:ln>
        </p:spPr>
        <p:txBody>
          <a:bodyPr anchorCtr="0" anchor="t" bIns="91425" lIns="91425" spcFirstLastPara="1" rIns="91425" wrap="square" tIns="91425">
            <a:noAutofit/>
          </a:bodyPr>
          <a:lstStyle>
            <a:lvl1pPr lvl="0" algn="ctr">
              <a:lnSpc>
                <a:spcPct val="100000"/>
              </a:lnSpc>
              <a:spcBef>
                <a:spcPts val="0"/>
              </a:spcBef>
              <a:spcAft>
                <a:spcPts val="0"/>
              </a:spcAft>
              <a:buSzPts val="2400"/>
              <a:buNone/>
              <a:defRPr sz="2000"/>
            </a:lvl1pPr>
            <a:lvl2pPr lvl="1" algn="ctr">
              <a:lnSpc>
                <a:spcPct val="100000"/>
              </a:lnSpc>
              <a:spcBef>
                <a:spcPts val="0"/>
              </a:spcBef>
              <a:spcAft>
                <a:spcPts val="0"/>
              </a:spcAft>
              <a:buSzPts val="2800"/>
              <a:buNone/>
              <a:defRPr>
                <a:latin typeface="Cabin"/>
                <a:ea typeface="Cabin"/>
                <a:cs typeface="Cabin"/>
                <a:sym typeface="Cabin"/>
              </a:defRPr>
            </a:lvl2pPr>
            <a:lvl3pPr lvl="2" algn="ctr">
              <a:lnSpc>
                <a:spcPct val="100000"/>
              </a:lnSpc>
              <a:spcBef>
                <a:spcPts val="0"/>
              </a:spcBef>
              <a:spcAft>
                <a:spcPts val="0"/>
              </a:spcAft>
              <a:buSzPts val="2800"/>
              <a:buNone/>
              <a:defRPr>
                <a:latin typeface="Cabin"/>
                <a:ea typeface="Cabin"/>
                <a:cs typeface="Cabin"/>
                <a:sym typeface="Cabin"/>
              </a:defRPr>
            </a:lvl3pPr>
            <a:lvl4pPr lvl="3" algn="ctr">
              <a:lnSpc>
                <a:spcPct val="100000"/>
              </a:lnSpc>
              <a:spcBef>
                <a:spcPts val="0"/>
              </a:spcBef>
              <a:spcAft>
                <a:spcPts val="0"/>
              </a:spcAft>
              <a:buSzPts val="2800"/>
              <a:buNone/>
              <a:defRPr>
                <a:latin typeface="Cabin"/>
                <a:ea typeface="Cabin"/>
                <a:cs typeface="Cabin"/>
                <a:sym typeface="Cabin"/>
              </a:defRPr>
            </a:lvl4pPr>
            <a:lvl5pPr lvl="4" algn="ctr">
              <a:lnSpc>
                <a:spcPct val="100000"/>
              </a:lnSpc>
              <a:spcBef>
                <a:spcPts val="0"/>
              </a:spcBef>
              <a:spcAft>
                <a:spcPts val="0"/>
              </a:spcAft>
              <a:buSzPts val="2800"/>
              <a:buNone/>
              <a:defRPr>
                <a:latin typeface="Cabin"/>
                <a:ea typeface="Cabin"/>
                <a:cs typeface="Cabin"/>
                <a:sym typeface="Cabin"/>
              </a:defRPr>
            </a:lvl5pPr>
            <a:lvl6pPr lvl="5" algn="ctr">
              <a:lnSpc>
                <a:spcPct val="100000"/>
              </a:lnSpc>
              <a:spcBef>
                <a:spcPts val="0"/>
              </a:spcBef>
              <a:spcAft>
                <a:spcPts val="0"/>
              </a:spcAft>
              <a:buSzPts val="2800"/>
              <a:buNone/>
              <a:defRPr>
                <a:latin typeface="Cabin"/>
                <a:ea typeface="Cabin"/>
                <a:cs typeface="Cabin"/>
                <a:sym typeface="Cabin"/>
              </a:defRPr>
            </a:lvl6pPr>
            <a:lvl7pPr lvl="6" algn="ctr">
              <a:lnSpc>
                <a:spcPct val="100000"/>
              </a:lnSpc>
              <a:spcBef>
                <a:spcPts val="0"/>
              </a:spcBef>
              <a:spcAft>
                <a:spcPts val="0"/>
              </a:spcAft>
              <a:buSzPts val="2800"/>
              <a:buNone/>
              <a:defRPr>
                <a:latin typeface="Cabin"/>
                <a:ea typeface="Cabin"/>
                <a:cs typeface="Cabin"/>
                <a:sym typeface="Cabin"/>
              </a:defRPr>
            </a:lvl7pPr>
            <a:lvl8pPr lvl="7" algn="ctr">
              <a:lnSpc>
                <a:spcPct val="100000"/>
              </a:lnSpc>
              <a:spcBef>
                <a:spcPts val="0"/>
              </a:spcBef>
              <a:spcAft>
                <a:spcPts val="0"/>
              </a:spcAft>
              <a:buSzPts val="2800"/>
              <a:buNone/>
              <a:defRPr>
                <a:latin typeface="Cabin"/>
                <a:ea typeface="Cabin"/>
                <a:cs typeface="Cabin"/>
                <a:sym typeface="Cabin"/>
              </a:defRPr>
            </a:lvl8pPr>
            <a:lvl9pPr lvl="8" algn="ctr">
              <a:lnSpc>
                <a:spcPct val="100000"/>
              </a:lnSpc>
              <a:spcBef>
                <a:spcPts val="0"/>
              </a:spcBef>
              <a:spcAft>
                <a:spcPts val="0"/>
              </a:spcAft>
              <a:buSzPts val="2800"/>
              <a:buNone/>
              <a:defRPr>
                <a:latin typeface="Cabin"/>
                <a:ea typeface="Cabin"/>
                <a:cs typeface="Cabin"/>
                <a:sym typeface="Cabin"/>
              </a:defRPr>
            </a:lvl9pPr>
          </a:lstStyle>
          <a:p/>
        </p:txBody>
      </p:sp>
      <p:sp>
        <p:nvSpPr>
          <p:cNvPr id="246" name="Google Shape;246;p65"/>
          <p:cNvSpPr txBox="1"/>
          <p:nvPr>
            <p:ph idx="1" type="subTitle"/>
          </p:nvPr>
        </p:nvSpPr>
        <p:spPr>
          <a:xfrm>
            <a:off x="3543168" y="2084023"/>
            <a:ext cx="2057700" cy="629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247" name="Google Shape;247;p65"/>
          <p:cNvSpPr txBox="1"/>
          <p:nvPr>
            <p:ph idx="3" type="title"/>
          </p:nvPr>
        </p:nvSpPr>
        <p:spPr>
          <a:xfrm>
            <a:off x="6039426" y="1584400"/>
            <a:ext cx="2057700" cy="506400"/>
          </a:xfrm>
          <a:prstGeom prst="rect">
            <a:avLst/>
          </a:prstGeom>
          <a:noFill/>
          <a:ln cap="flat" cmpd="sng" w="9525">
            <a:solidFill>
              <a:schemeClr val="dk1"/>
            </a:solidFill>
            <a:prstDash val="dash"/>
            <a:round/>
            <a:headEnd len="sm" w="sm" type="none"/>
            <a:tailEnd len="sm" w="sm" type="none"/>
          </a:ln>
        </p:spPr>
        <p:txBody>
          <a:bodyPr anchorCtr="0" anchor="t" bIns="91425" lIns="91425" spcFirstLastPara="1" rIns="91425" wrap="square" tIns="91425">
            <a:noAutofit/>
          </a:bodyPr>
          <a:lstStyle>
            <a:lvl1pPr lvl="0" algn="ctr">
              <a:lnSpc>
                <a:spcPct val="100000"/>
              </a:lnSpc>
              <a:spcBef>
                <a:spcPts val="0"/>
              </a:spcBef>
              <a:spcAft>
                <a:spcPts val="0"/>
              </a:spcAft>
              <a:buSzPts val="2400"/>
              <a:buNone/>
              <a:defRPr sz="2000"/>
            </a:lvl1pPr>
            <a:lvl2pPr lvl="1" algn="ctr">
              <a:lnSpc>
                <a:spcPct val="100000"/>
              </a:lnSpc>
              <a:spcBef>
                <a:spcPts val="0"/>
              </a:spcBef>
              <a:spcAft>
                <a:spcPts val="0"/>
              </a:spcAft>
              <a:buSzPts val="2800"/>
              <a:buNone/>
              <a:defRPr>
                <a:latin typeface="Cabin"/>
                <a:ea typeface="Cabin"/>
                <a:cs typeface="Cabin"/>
                <a:sym typeface="Cabin"/>
              </a:defRPr>
            </a:lvl2pPr>
            <a:lvl3pPr lvl="2" algn="ctr">
              <a:lnSpc>
                <a:spcPct val="100000"/>
              </a:lnSpc>
              <a:spcBef>
                <a:spcPts val="0"/>
              </a:spcBef>
              <a:spcAft>
                <a:spcPts val="0"/>
              </a:spcAft>
              <a:buSzPts val="2800"/>
              <a:buNone/>
              <a:defRPr>
                <a:latin typeface="Cabin"/>
                <a:ea typeface="Cabin"/>
                <a:cs typeface="Cabin"/>
                <a:sym typeface="Cabin"/>
              </a:defRPr>
            </a:lvl3pPr>
            <a:lvl4pPr lvl="3" algn="ctr">
              <a:lnSpc>
                <a:spcPct val="100000"/>
              </a:lnSpc>
              <a:spcBef>
                <a:spcPts val="0"/>
              </a:spcBef>
              <a:spcAft>
                <a:spcPts val="0"/>
              </a:spcAft>
              <a:buSzPts val="2800"/>
              <a:buNone/>
              <a:defRPr>
                <a:latin typeface="Cabin"/>
                <a:ea typeface="Cabin"/>
                <a:cs typeface="Cabin"/>
                <a:sym typeface="Cabin"/>
              </a:defRPr>
            </a:lvl4pPr>
            <a:lvl5pPr lvl="4" algn="ctr">
              <a:lnSpc>
                <a:spcPct val="100000"/>
              </a:lnSpc>
              <a:spcBef>
                <a:spcPts val="0"/>
              </a:spcBef>
              <a:spcAft>
                <a:spcPts val="0"/>
              </a:spcAft>
              <a:buSzPts val="2800"/>
              <a:buNone/>
              <a:defRPr>
                <a:latin typeface="Cabin"/>
                <a:ea typeface="Cabin"/>
                <a:cs typeface="Cabin"/>
                <a:sym typeface="Cabin"/>
              </a:defRPr>
            </a:lvl5pPr>
            <a:lvl6pPr lvl="5" algn="ctr">
              <a:lnSpc>
                <a:spcPct val="100000"/>
              </a:lnSpc>
              <a:spcBef>
                <a:spcPts val="0"/>
              </a:spcBef>
              <a:spcAft>
                <a:spcPts val="0"/>
              </a:spcAft>
              <a:buSzPts val="2800"/>
              <a:buNone/>
              <a:defRPr>
                <a:latin typeface="Cabin"/>
                <a:ea typeface="Cabin"/>
                <a:cs typeface="Cabin"/>
                <a:sym typeface="Cabin"/>
              </a:defRPr>
            </a:lvl6pPr>
            <a:lvl7pPr lvl="6" algn="ctr">
              <a:lnSpc>
                <a:spcPct val="100000"/>
              </a:lnSpc>
              <a:spcBef>
                <a:spcPts val="0"/>
              </a:spcBef>
              <a:spcAft>
                <a:spcPts val="0"/>
              </a:spcAft>
              <a:buSzPts val="2800"/>
              <a:buNone/>
              <a:defRPr>
                <a:latin typeface="Cabin"/>
                <a:ea typeface="Cabin"/>
                <a:cs typeface="Cabin"/>
                <a:sym typeface="Cabin"/>
              </a:defRPr>
            </a:lvl7pPr>
            <a:lvl8pPr lvl="7" algn="ctr">
              <a:lnSpc>
                <a:spcPct val="100000"/>
              </a:lnSpc>
              <a:spcBef>
                <a:spcPts val="0"/>
              </a:spcBef>
              <a:spcAft>
                <a:spcPts val="0"/>
              </a:spcAft>
              <a:buSzPts val="2800"/>
              <a:buNone/>
              <a:defRPr>
                <a:latin typeface="Cabin"/>
                <a:ea typeface="Cabin"/>
                <a:cs typeface="Cabin"/>
                <a:sym typeface="Cabin"/>
              </a:defRPr>
            </a:lvl8pPr>
            <a:lvl9pPr lvl="8" algn="ctr">
              <a:lnSpc>
                <a:spcPct val="100000"/>
              </a:lnSpc>
              <a:spcBef>
                <a:spcPts val="0"/>
              </a:spcBef>
              <a:spcAft>
                <a:spcPts val="0"/>
              </a:spcAft>
              <a:buSzPts val="2800"/>
              <a:buNone/>
              <a:defRPr>
                <a:latin typeface="Cabin"/>
                <a:ea typeface="Cabin"/>
                <a:cs typeface="Cabin"/>
                <a:sym typeface="Cabin"/>
              </a:defRPr>
            </a:lvl9pPr>
          </a:lstStyle>
          <a:p/>
        </p:txBody>
      </p:sp>
      <p:sp>
        <p:nvSpPr>
          <p:cNvPr id="248" name="Google Shape;248;p65"/>
          <p:cNvSpPr txBox="1"/>
          <p:nvPr>
            <p:ph idx="4" type="subTitle"/>
          </p:nvPr>
        </p:nvSpPr>
        <p:spPr>
          <a:xfrm>
            <a:off x="6039375" y="2084023"/>
            <a:ext cx="2057700" cy="629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249" name="Google Shape;249;p65"/>
          <p:cNvSpPr txBox="1"/>
          <p:nvPr>
            <p:ph idx="5" type="title"/>
          </p:nvPr>
        </p:nvSpPr>
        <p:spPr>
          <a:xfrm>
            <a:off x="3543214" y="3348575"/>
            <a:ext cx="2057700" cy="506400"/>
          </a:xfrm>
          <a:prstGeom prst="rect">
            <a:avLst/>
          </a:prstGeom>
          <a:noFill/>
          <a:ln cap="flat" cmpd="sng" w="9525">
            <a:solidFill>
              <a:schemeClr val="dk1"/>
            </a:solidFill>
            <a:prstDash val="dash"/>
            <a:round/>
            <a:headEnd len="sm" w="sm" type="none"/>
            <a:tailEnd len="sm" w="sm" type="none"/>
          </a:ln>
        </p:spPr>
        <p:txBody>
          <a:bodyPr anchorCtr="0" anchor="t" bIns="91425" lIns="91425" spcFirstLastPara="1" rIns="91425" wrap="square" tIns="91425">
            <a:noAutofit/>
          </a:bodyPr>
          <a:lstStyle>
            <a:lvl1pPr lvl="0" algn="ctr">
              <a:lnSpc>
                <a:spcPct val="100000"/>
              </a:lnSpc>
              <a:spcBef>
                <a:spcPts val="0"/>
              </a:spcBef>
              <a:spcAft>
                <a:spcPts val="0"/>
              </a:spcAft>
              <a:buSzPts val="2400"/>
              <a:buNone/>
              <a:defRPr sz="2000"/>
            </a:lvl1pPr>
            <a:lvl2pPr lvl="1" algn="ctr">
              <a:lnSpc>
                <a:spcPct val="100000"/>
              </a:lnSpc>
              <a:spcBef>
                <a:spcPts val="0"/>
              </a:spcBef>
              <a:spcAft>
                <a:spcPts val="0"/>
              </a:spcAft>
              <a:buSzPts val="2800"/>
              <a:buNone/>
              <a:defRPr>
                <a:latin typeface="Cabin"/>
                <a:ea typeface="Cabin"/>
                <a:cs typeface="Cabin"/>
                <a:sym typeface="Cabin"/>
              </a:defRPr>
            </a:lvl2pPr>
            <a:lvl3pPr lvl="2" algn="ctr">
              <a:lnSpc>
                <a:spcPct val="100000"/>
              </a:lnSpc>
              <a:spcBef>
                <a:spcPts val="0"/>
              </a:spcBef>
              <a:spcAft>
                <a:spcPts val="0"/>
              </a:spcAft>
              <a:buSzPts val="2800"/>
              <a:buNone/>
              <a:defRPr>
                <a:latin typeface="Cabin"/>
                <a:ea typeface="Cabin"/>
                <a:cs typeface="Cabin"/>
                <a:sym typeface="Cabin"/>
              </a:defRPr>
            </a:lvl3pPr>
            <a:lvl4pPr lvl="3" algn="ctr">
              <a:lnSpc>
                <a:spcPct val="100000"/>
              </a:lnSpc>
              <a:spcBef>
                <a:spcPts val="0"/>
              </a:spcBef>
              <a:spcAft>
                <a:spcPts val="0"/>
              </a:spcAft>
              <a:buSzPts val="2800"/>
              <a:buNone/>
              <a:defRPr>
                <a:latin typeface="Cabin"/>
                <a:ea typeface="Cabin"/>
                <a:cs typeface="Cabin"/>
                <a:sym typeface="Cabin"/>
              </a:defRPr>
            </a:lvl4pPr>
            <a:lvl5pPr lvl="4" algn="ctr">
              <a:lnSpc>
                <a:spcPct val="100000"/>
              </a:lnSpc>
              <a:spcBef>
                <a:spcPts val="0"/>
              </a:spcBef>
              <a:spcAft>
                <a:spcPts val="0"/>
              </a:spcAft>
              <a:buSzPts val="2800"/>
              <a:buNone/>
              <a:defRPr>
                <a:latin typeface="Cabin"/>
                <a:ea typeface="Cabin"/>
                <a:cs typeface="Cabin"/>
                <a:sym typeface="Cabin"/>
              </a:defRPr>
            </a:lvl5pPr>
            <a:lvl6pPr lvl="5" algn="ctr">
              <a:lnSpc>
                <a:spcPct val="100000"/>
              </a:lnSpc>
              <a:spcBef>
                <a:spcPts val="0"/>
              </a:spcBef>
              <a:spcAft>
                <a:spcPts val="0"/>
              </a:spcAft>
              <a:buSzPts val="2800"/>
              <a:buNone/>
              <a:defRPr>
                <a:latin typeface="Cabin"/>
                <a:ea typeface="Cabin"/>
                <a:cs typeface="Cabin"/>
                <a:sym typeface="Cabin"/>
              </a:defRPr>
            </a:lvl6pPr>
            <a:lvl7pPr lvl="6" algn="ctr">
              <a:lnSpc>
                <a:spcPct val="100000"/>
              </a:lnSpc>
              <a:spcBef>
                <a:spcPts val="0"/>
              </a:spcBef>
              <a:spcAft>
                <a:spcPts val="0"/>
              </a:spcAft>
              <a:buSzPts val="2800"/>
              <a:buNone/>
              <a:defRPr>
                <a:latin typeface="Cabin"/>
                <a:ea typeface="Cabin"/>
                <a:cs typeface="Cabin"/>
                <a:sym typeface="Cabin"/>
              </a:defRPr>
            </a:lvl7pPr>
            <a:lvl8pPr lvl="7" algn="ctr">
              <a:lnSpc>
                <a:spcPct val="100000"/>
              </a:lnSpc>
              <a:spcBef>
                <a:spcPts val="0"/>
              </a:spcBef>
              <a:spcAft>
                <a:spcPts val="0"/>
              </a:spcAft>
              <a:buSzPts val="2800"/>
              <a:buNone/>
              <a:defRPr>
                <a:latin typeface="Cabin"/>
                <a:ea typeface="Cabin"/>
                <a:cs typeface="Cabin"/>
                <a:sym typeface="Cabin"/>
              </a:defRPr>
            </a:lvl8pPr>
            <a:lvl9pPr lvl="8" algn="ctr">
              <a:lnSpc>
                <a:spcPct val="100000"/>
              </a:lnSpc>
              <a:spcBef>
                <a:spcPts val="0"/>
              </a:spcBef>
              <a:spcAft>
                <a:spcPts val="0"/>
              </a:spcAft>
              <a:buSzPts val="2800"/>
              <a:buNone/>
              <a:defRPr>
                <a:latin typeface="Cabin"/>
                <a:ea typeface="Cabin"/>
                <a:cs typeface="Cabin"/>
                <a:sym typeface="Cabin"/>
              </a:defRPr>
            </a:lvl9pPr>
          </a:lstStyle>
          <a:p/>
        </p:txBody>
      </p:sp>
      <p:sp>
        <p:nvSpPr>
          <p:cNvPr id="250" name="Google Shape;250;p65"/>
          <p:cNvSpPr txBox="1"/>
          <p:nvPr>
            <p:ph idx="6" type="subTitle"/>
          </p:nvPr>
        </p:nvSpPr>
        <p:spPr>
          <a:xfrm>
            <a:off x="3543168" y="3841142"/>
            <a:ext cx="2057700" cy="629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251" name="Google Shape;251;p65"/>
          <p:cNvSpPr txBox="1"/>
          <p:nvPr>
            <p:ph idx="7" type="title"/>
          </p:nvPr>
        </p:nvSpPr>
        <p:spPr>
          <a:xfrm>
            <a:off x="6039428" y="3348575"/>
            <a:ext cx="2057700" cy="506400"/>
          </a:xfrm>
          <a:prstGeom prst="rect">
            <a:avLst/>
          </a:prstGeom>
          <a:noFill/>
          <a:ln cap="flat" cmpd="sng" w="9525">
            <a:solidFill>
              <a:schemeClr val="dk1"/>
            </a:solidFill>
            <a:prstDash val="dash"/>
            <a:round/>
            <a:headEnd len="sm" w="sm" type="none"/>
            <a:tailEnd len="sm" w="sm" type="none"/>
          </a:ln>
        </p:spPr>
        <p:txBody>
          <a:bodyPr anchorCtr="0" anchor="t" bIns="91425" lIns="91425" spcFirstLastPara="1" rIns="91425" wrap="square" tIns="91425">
            <a:noAutofit/>
          </a:bodyPr>
          <a:lstStyle>
            <a:lvl1pPr lvl="0" algn="ctr">
              <a:lnSpc>
                <a:spcPct val="100000"/>
              </a:lnSpc>
              <a:spcBef>
                <a:spcPts val="0"/>
              </a:spcBef>
              <a:spcAft>
                <a:spcPts val="0"/>
              </a:spcAft>
              <a:buSzPts val="2400"/>
              <a:buNone/>
              <a:defRPr sz="2000"/>
            </a:lvl1pPr>
            <a:lvl2pPr lvl="1" algn="ctr">
              <a:lnSpc>
                <a:spcPct val="100000"/>
              </a:lnSpc>
              <a:spcBef>
                <a:spcPts val="0"/>
              </a:spcBef>
              <a:spcAft>
                <a:spcPts val="0"/>
              </a:spcAft>
              <a:buSzPts val="2800"/>
              <a:buNone/>
              <a:defRPr>
                <a:latin typeface="Cabin"/>
                <a:ea typeface="Cabin"/>
                <a:cs typeface="Cabin"/>
                <a:sym typeface="Cabin"/>
              </a:defRPr>
            </a:lvl2pPr>
            <a:lvl3pPr lvl="2" algn="ctr">
              <a:lnSpc>
                <a:spcPct val="100000"/>
              </a:lnSpc>
              <a:spcBef>
                <a:spcPts val="0"/>
              </a:spcBef>
              <a:spcAft>
                <a:spcPts val="0"/>
              </a:spcAft>
              <a:buSzPts val="2800"/>
              <a:buNone/>
              <a:defRPr>
                <a:latin typeface="Cabin"/>
                <a:ea typeface="Cabin"/>
                <a:cs typeface="Cabin"/>
                <a:sym typeface="Cabin"/>
              </a:defRPr>
            </a:lvl3pPr>
            <a:lvl4pPr lvl="3" algn="ctr">
              <a:lnSpc>
                <a:spcPct val="100000"/>
              </a:lnSpc>
              <a:spcBef>
                <a:spcPts val="0"/>
              </a:spcBef>
              <a:spcAft>
                <a:spcPts val="0"/>
              </a:spcAft>
              <a:buSzPts val="2800"/>
              <a:buNone/>
              <a:defRPr>
                <a:latin typeface="Cabin"/>
                <a:ea typeface="Cabin"/>
                <a:cs typeface="Cabin"/>
                <a:sym typeface="Cabin"/>
              </a:defRPr>
            </a:lvl4pPr>
            <a:lvl5pPr lvl="4" algn="ctr">
              <a:lnSpc>
                <a:spcPct val="100000"/>
              </a:lnSpc>
              <a:spcBef>
                <a:spcPts val="0"/>
              </a:spcBef>
              <a:spcAft>
                <a:spcPts val="0"/>
              </a:spcAft>
              <a:buSzPts val="2800"/>
              <a:buNone/>
              <a:defRPr>
                <a:latin typeface="Cabin"/>
                <a:ea typeface="Cabin"/>
                <a:cs typeface="Cabin"/>
                <a:sym typeface="Cabin"/>
              </a:defRPr>
            </a:lvl5pPr>
            <a:lvl6pPr lvl="5" algn="ctr">
              <a:lnSpc>
                <a:spcPct val="100000"/>
              </a:lnSpc>
              <a:spcBef>
                <a:spcPts val="0"/>
              </a:spcBef>
              <a:spcAft>
                <a:spcPts val="0"/>
              </a:spcAft>
              <a:buSzPts val="2800"/>
              <a:buNone/>
              <a:defRPr>
                <a:latin typeface="Cabin"/>
                <a:ea typeface="Cabin"/>
                <a:cs typeface="Cabin"/>
                <a:sym typeface="Cabin"/>
              </a:defRPr>
            </a:lvl6pPr>
            <a:lvl7pPr lvl="6" algn="ctr">
              <a:lnSpc>
                <a:spcPct val="100000"/>
              </a:lnSpc>
              <a:spcBef>
                <a:spcPts val="0"/>
              </a:spcBef>
              <a:spcAft>
                <a:spcPts val="0"/>
              </a:spcAft>
              <a:buSzPts val="2800"/>
              <a:buNone/>
              <a:defRPr>
                <a:latin typeface="Cabin"/>
                <a:ea typeface="Cabin"/>
                <a:cs typeface="Cabin"/>
                <a:sym typeface="Cabin"/>
              </a:defRPr>
            </a:lvl7pPr>
            <a:lvl8pPr lvl="7" algn="ctr">
              <a:lnSpc>
                <a:spcPct val="100000"/>
              </a:lnSpc>
              <a:spcBef>
                <a:spcPts val="0"/>
              </a:spcBef>
              <a:spcAft>
                <a:spcPts val="0"/>
              </a:spcAft>
              <a:buSzPts val="2800"/>
              <a:buNone/>
              <a:defRPr>
                <a:latin typeface="Cabin"/>
                <a:ea typeface="Cabin"/>
                <a:cs typeface="Cabin"/>
                <a:sym typeface="Cabin"/>
              </a:defRPr>
            </a:lvl8pPr>
            <a:lvl9pPr lvl="8" algn="ctr">
              <a:lnSpc>
                <a:spcPct val="100000"/>
              </a:lnSpc>
              <a:spcBef>
                <a:spcPts val="0"/>
              </a:spcBef>
              <a:spcAft>
                <a:spcPts val="0"/>
              </a:spcAft>
              <a:buSzPts val="2800"/>
              <a:buNone/>
              <a:defRPr>
                <a:latin typeface="Cabin"/>
                <a:ea typeface="Cabin"/>
                <a:cs typeface="Cabin"/>
                <a:sym typeface="Cabin"/>
              </a:defRPr>
            </a:lvl9pPr>
          </a:lstStyle>
          <a:p/>
        </p:txBody>
      </p:sp>
      <p:sp>
        <p:nvSpPr>
          <p:cNvPr id="252" name="Google Shape;252;p65"/>
          <p:cNvSpPr txBox="1"/>
          <p:nvPr>
            <p:ph idx="8" type="subTitle"/>
          </p:nvPr>
        </p:nvSpPr>
        <p:spPr>
          <a:xfrm>
            <a:off x="6039375" y="3841142"/>
            <a:ext cx="2057700" cy="629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253" name="Google Shape;253;p65"/>
          <p:cNvSpPr txBox="1"/>
          <p:nvPr>
            <p:ph idx="9" type="title"/>
          </p:nvPr>
        </p:nvSpPr>
        <p:spPr>
          <a:xfrm>
            <a:off x="1047075" y="1584400"/>
            <a:ext cx="2057700" cy="506400"/>
          </a:xfrm>
          <a:prstGeom prst="rect">
            <a:avLst/>
          </a:prstGeom>
          <a:noFill/>
          <a:ln cap="flat" cmpd="sng" w="9525">
            <a:solidFill>
              <a:schemeClr val="dk1"/>
            </a:solidFill>
            <a:prstDash val="dash"/>
            <a:round/>
            <a:headEnd len="sm" w="sm" type="none"/>
            <a:tailEnd len="sm" w="sm" type="none"/>
          </a:ln>
        </p:spPr>
        <p:txBody>
          <a:bodyPr anchorCtr="0" anchor="t" bIns="91425" lIns="91425" spcFirstLastPara="1" rIns="91425" wrap="square" tIns="91425">
            <a:noAutofit/>
          </a:bodyPr>
          <a:lstStyle>
            <a:lvl1pPr lvl="0" algn="ctr">
              <a:lnSpc>
                <a:spcPct val="100000"/>
              </a:lnSpc>
              <a:spcBef>
                <a:spcPts val="0"/>
              </a:spcBef>
              <a:spcAft>
                <a:spcPts val="0"/>
              </a:spcAft>
              <a:buSzPts val="2400"/>
              <a:buNone/>
              <a:defRPr sz="2000"/>
            </a:lvl1pPr>
            <a:lvl2pPr lvl="1" algn="ctr">
              <a:lnSpc>
                <a:spcPct val="100000"/>
              </a:lnSpc>
              <a:spcBef>
                <a:spcPts val="0"/>
              </a:spcBef>
              <a:spcAft>
                <a:spcPts val="0"/>
              </a:spcAft>
              <a:buSzPts val="2800"/>
              <a:buNone/>
              <a:defRPr>
                <a:latin typeface="Cabin"/>
                <a:ea typeface="Cabin"/>
                <a:cs typeface="Cabin"/>
                <a:sym typeface="Cabin"/>
              </a:defRPr>
            </a:lvl2pPr>
            <a:lvl3pPr lvl="2" algn="ctr">
              <a:lnSpc>
                <a:spcPct val="100000"/>
              </a:lnSpc>
              <a:spcBef>
                <a:spcPts val="0"/>
              </a:spcBef>
              <a:spcAft>
                <a:spcPts val="0"/>
              </a:spcAft>
              <a:buSzPts val="2800"/>
              <a:buNone/>
              <a:defRPr>
                <a:latin typeface="Cabin"/>
                <a:ea typeface="Cabin"/>
                <a:cs typeface="Cabin"/>
                <a:sym typeface="Cabin"/>
              </a:defRPr>
            </a:lvl3pPr>
            <a:lvl4pPr lvl="3" algn="ctr">
              <a:lnSpc>
                <a:spcPct val="100000"/>
              </a:lnSpc>
              <a:spcBef>
                <a:spcPts val="0"/>
              </a:spcBef>
              <a:spcAft>
                <a:spcPts val="0"/>
              </a:spcAft>
              <a:buSzPts val="2800"/>
              <a:buNone/>
              <a:defRPr>
                <a:latin typeface="Cabin"/>
                <a:ea typeface="Cabin"/>
                <a:cs typeface="Cabin"/>
                <a:sym typeface="Cabin"/>
              </a:defRPr>
            </a:lvl4pPr>
            <a:lvl5pPr lvl="4" algn="ctr">
              <a:lnSpc>
                <a:spcPct val="100000"/>
              </a:lnSpc>
              <a:spcBef>
                <a:spcPts val="0"/>
              </a:spcBef>
              <a:spcAft>
                <a:spcPts val="0"/>
              </a:spcAft>
              <a:buSzPts val="2800"/>
              <a:buNone/>
              <a:defRPr>
                <a:latin typeface="Cabin"/>
                <a:ea typeface="Cabin"/>
                <a:cs typeface="Cabin"/>
                <a:sym typeface="Cabin"/>
              </a:defRPr>
            </a:lvl5pPr>
            <a:lvl6pPr lvl="5" algn="ctr">
              <a:lnSpc>
                <a:spcPct val="100000"/>
              </a:lnSpc>
              <a:spcBef>
                <a:spcPts val="0"/>
              </a:spcBef>
              <a:spcAft>
                <a:spcPts val="0"/>
              </a:spcAft>
              <a:buSzPts val="2800"/>
              <a:buNone/>
              <a:defRPr>
                <a:latin typeface="Cabin"/>
                <a:ea typeface="Cabin"/>
                <a:cs typeface="Cabin"/>
                <a:sym typeface="Cabin"/>
              </a:defRPr>
            </a:lvl6pPr>
            <a:lvl7pPr lvl="6" algn="ctr">
              <a:lnSpc>
                <a:spcPct val="100000"/>
              </a:lnSpc>
              <a:spcBef>
                <a:spcPts val="0"/>
              </a:spcBef>
              <a:spcAft>
                <a:spcPts val="0"/>
              </a:spcAft>
              <a:buSzPts val="2800"/>
              <a:buNone/>
              <a:defRPr>
                <a:latin typeface="Cabin"/>
                <a:ea typeface="Cabin"/>
                <a:cs typeface="Cabin"/>
                <a:sym typeface="Cabin"/>
              </a:defRPr>
            </a:lvl7pPr>
            <a:lvl8pPr lvl="7" algn="ctr">
              <a:lnSpc>
                <a:spcPct val="100000"/>
              </a:lnSpc>
              <a:spcBef>
                <a:spcPts val="0"/>
              </a:spcBef>
              <a:spcAft>
                <a:spcPts val="0"/>
              </a:spcAft>
              <a:buSzPts val="2800"/>
              <a:buNone/>
              <a:defRPr>
                <a:latin typeface="Cabin"/>
                <a:ea typeface="Cabin"/>
                <a:cs typeface="Cabin"/>
                <a:sym typeface="Cabin"/>
              </a:defRPr>
            </a:lvl8pPr>
            <a:lvl9pPr lvl="8" algn="ctr">
              <a:lnSpc>
                <a:spcPct val="100000"/>
              </a:lnSpc>
              <a:spcBef>
                <a:spcPts val="0"/>
              </a:spcBef>
              <a:spcAft>
                <a:spcPts val="0"/>
              </a:spcAft>
              <a:buSzPts val="2800"/>
              <a:buNone/>
              <a:defRPr>
                <a:latin typeface="Cabin"/>
                <a:ea typeface="Cabin"/>
                <a:cs typeface="Cabin"/>
                <a:sym typeface="Cabin"/>
              </a:defRPr>
            </a:lvl9pPr>
          </a:lstStyle>
          <a:p/>
        </p:txBody>
      </p:sp>
      <p:sp>
        <p:nvSpPr>
          <p:cNvPr id="254" name="Google Shape;254;p65"/>
          <p:cNvSpPr txBox="1"/>
          <p:nvPr>
            <p:ph idx="13" type="subTitle"/>
          </p:nvPr>
        </p:nvSpPr>
        <p:spPr>
          <a:xfrm>
            <a:off x="1047025" y="2084023"/>
            <a:ext cx="2057700" cy="629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255" name="Google Shape;255;p65"/>
          <p:cNvSpPr txBox="1"/>
          <p:nvPr>
            <p:ph idx="14" type="title"/>
          </p:nvPr>
        </p:nvSpPr>
        <p:spPr>
          <a:xfrm>
            <a:off x="1047075" y="3348575"/>
            <a:ext cx="2057700" cy="506400"/>
          </a:xfrm>
          <a:prstGeom prst="rect">
            <a:avLst/>
          </a:prstGeom>
          <a:noFill/>
          <a:ln cap="flat" cmpd="sng" w="9525">
            <a:solidFill>
              <a:schemeClr val="dk1"/>
            </a:solidFill>
            <a:prstDash val="dash"/>
            <a:round/>
            <a:headEnd len="sm" w="sm" type="none"/>
            <a:tailEnd len="sm" w="sm" type="none"/>
          </a:ln>
        </p:spPr>
        <p:txBody>
          <a:bodyPr anchorCtr="0" anchor="t" bIns="91425" lIns="91425" spcFirstLastPara="1" rIns="91425" wrap="square" tIns="91425">
            <a:noAutofit/>
          </a:bodyPr>
          <a:lstStyle>
            <a:lvl1pPr lvl="0" algn="ctr">
              <a:lnSpc>
                <a:spcPct val="100000"/>
              </a:lnSpc>
              <a:spcBef>
                <a:spcPts val="0"/>
              </a:spcBef>
              <a:spcAft>
                <a:spcPts val="0"/>
              </a:spcAft>
              <a:buSzPts val="2400"/>
              <a:buNone/>
              <a:defRPr sz="2000"/>
            </a:lvl1pPr>
            <a:lvl2pPr lvl="1" algn="ctr">
              <a:lnSpc>
                <a:spcPct val="100000"/>
              </a:lnSpc>
              <a:spcBef>
                <a:spcPts val="0"/>
              </a:spcBef>
              <a:spcAft>
                <a:spcPts val="0"/>
              </a:spcAft>
              <a:buSzPts val="2800"/>
              <a:buNone/>
              <a:defRPr>
                <a:latin typeface="Cabin"/>
                <a:ea typeface="Cabin"/>
                <a:cs typeface="Cabin"/>
                <a:sym typeface="Cabin"/>
              </a:defRPr>
            </a:lvl2pPr>
            <a:lvl3pPr lvl="2" algn="ctr">
              <a:lnSpc>
                <a:spcPct val="100000"/>
              </a:lnSpc>
              <a:spcBef>
                <a:spcPts val="0"/>
              </a:spcBef>
              <a:spcAft>
                <a:spcPts val="0"/>
              </a:spcAft>
              <a:buSzPts val="2800"/>
              <a:buNone/>
              <a:defRPr>
                <a:latin typeface="Cabin"/>
                <a:ea typeface="Cabin"/>
                <a:cs typeface="Cabin"/>
                <a:sym typeface="Cabin"/>
              </a:defRPr>
            </a:lvl3pPr>
            <a:lvl4pPr lvl="3" algn="ctr">
              <a:lnSpc>
                <a:spcPct val="100000"/>
              </a:lnSpc>
              <a:spcBef>
                <a:spcPts val="0"/>
              </a:spcBef>
              <a:spcAft>
                <a:spcPts val="0"/>
              </a:spcAft>
              <a:buSzPts val="2800"/>
              <a:buNone/>
              <a:defRPr>
                <a:latin typeface="Cabin"/>
                <a:ea typeface="Cabin"/>
                <a:cs typeface="Cabin"/>
                <a:sym typeface="Cabin"/>
              </a:defRPr>
            </a:lvl4pPr>
            <a:lvl5pPr lvl="4" algn="ctr">
              <a:lnSpc>
                <a:spcPct val="100000"/>
              </a:lnSpc>
              <a:spcBef>
                <a:spcPts val="0"/>
              </a:spcBef>
              <a:spcAft>
                <a:spcPts val="0"/>
              </a:spcAft>
              <a:buSzPts val="2800"/>
              <a:buNone/>
              <a:defRPr>
                <a:latin typeface="Cabin"/>
                <a:ea typeface="Cabin"/>
                <a:cs typeface="Cabin"/>
                <a:sym typeface="Cabin"/>
              </a:defRPr>
            </a:lvl5pPr>
            <a:lvl6pPr lvl="5" algn="ctr">
              <a:lnSpc>
                <a:spcPct val="100000"/>
              </a:lnSpc>
              <a:spcBef>
                <a:spcPts val="0"/>
              </a:spcBef>
              <a:spcAft>
                <a:spcPts val="0"/>
              </a:spcAft>
              <a:buSzPts val="2800"/>
              <a:buNone/>
              <a:defRPr>
                <a:latin typeface="Cabin"/>
                <a:ea typeface="Cabin"/>
                <a:cs typeface="Cabin"/>
                <a:sym typeface="Cabin"/>
              </a:defRPr>
            </a:lvl6pPr>
            <a:lvl7pPr lvl="6" algn="ctr">
              <a:lnSpc>
                <a:spcPct val="100000"/>
              </a:lnSpc>
              <a:spcBef>
                <a:spcPts val="0"/>
              </a:spcBef>
              <a:spcAft>
                <a:spcPts val="0"/>
              </a:spcAft>
              <a:buSzPts val="2800"/>
              <a:buNone/>
              <a:defRPr>
                <a:latin typeface="Cabin"/>
                <a:ea typeface="Cabin"/>
                <a:cs typeface="Cabin"/>
                <a:sym typeface="Cabin"/>
              </a:defRPr>
            </a:lvl7pPr>
            <a:lvl8pPr lvl="7" algn="ctr">
              <a:lnSpc>
                <a:spcPct val="100000"/>
              </a:lnSpc>
              <a:spcBef>
                <a:spcPts val="0"/>
              </a:spcBef>
              <a:spcAft>
                <a:spcPts val="0"/>
              </a:spcAft>
              <a:buSzPts val="2800"/>
              <a:buNone/>
              <a:defRPr>
                <a:latin typeface="Cabin"/>
                <a:ea typeface="Cabin"/>
                <a:cs typeface="Cabin"/>
                <a:sym typeface="Cabin"/>
              </a:defRPr>
            </a:lvl8pPr>
            <a:lvl9pPr lvl="8" algn="ctr">
              <a:lnSpc>
                <a:spcPct val="100000"/>
              </a:lnSpc>
              <a:spcBef>
                <a:spcPts val="0"/>
              </a:spcBef>
              <a:spcAft>
                <a:spcPts val="0"/>
              </a:spcAft>
              <a:buSzPts val="2800"/>
              <a:buNone/>
              <a:defRPr>
                <a:latin typeface="Cabin"/>
                <a:ea typeface="Cabin"/>
                <a:cs typeface="Cabin"/>
                <a:sym typeface="Cabin"/>
              </a:defRPr>
            </a:lvl9pPr>
          </a:lstStyle>
          <a:p/>
        </p:txBody>
      </p:sp>
      <p:sp>
        <p:nvSpPr>
          <p:cNvPr id="256" name="Google Shape;256;p65"/>
          <p:cNvSpPr txBox="1"/>
          <p:nvPr>
            <p:ph idx="15" type="subTitle"/>
          </p:nvPr>
        </p:nvSpPr>
        <p:spPr>
          <a:xfrm>
            <a:off x="1047025" y="3841142"/>
            <a:ext cx="2057700" cy="629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257" name="Google Shape;257;p65"/>
          <p:cNvSpPr/>
          <p:nvPr/>
        </p:nvSpPr>
        <p:spPr>
          <a:xfrm>
            <a:off x="8477300" y="4274850"/>
            <a:ext cx="289200" cy="289200"/>
          </a:xfrm>
          <a:prstGeom prst="ellipse">
            <a:avLst/>
          </a:prstGeom>
          <a:solidFill>
            <a:schemeClr val="lt1"/>
          </a:solidFill>
          <a:ln cap="flat" cmpd="sng" w="9525">
            <a:solidFill>
              <a:schemeClr val="dk1"/>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 name="Google Shape;258;p65"/>
          <p:cNvSpPr/>
          <p:nvPr/>
        </p:nvSpPr>
        <p:spPr>
          <a:xfrm>
            <a:off x="757875" y="4459400"/>
            <a:ext cx="289200" cy="289200"/>
          </a:xfrm>
          <a:prstGeom prst="ellipse">
            <a:avLst/>
          </a:prstGeom>
          <a:solidFill>
            <a:schemeClr val="lt1"/>
          </a:solidFill>
          <a:ln cap="flat" cmpd="sng" w="9525">
            <a:solidFill>
              <a:schemeClr val="dk1"/>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59" name="Google Shape;259;p65"/>
          <p:cNvCxnSpPr/>
          <p:nvPr/>
        </p:nvCxnSpPr>
        <p:spPr>
          <a:xfrm flipH="1" rot="10800000">
            <a:off x="7459150" y="4490425"/>
            <a:ext cx="603300" cy="348300"/>
          </a:xfrm>
          <a:prstGeom prst="straightConnector1">
            <a:avLst/>
          </a:prstGeom>
          <a:noFill/>
          <a:ln cap="flat" cmpd="sng" w="9525">
            <a:solidFill>
              <a:schemeClr val="dk1"/>
            </a:solidFill>
            <a:prstDash val="dash"/>
            <a:round/>
            <a:headEnd len="sm" w="sm" type="none"/>
            <a:tailEnd len="sm" w="sm" type="none"/>
          </a:ln>
        </p:spPr>
      </p:cxnSp>
      <p:cxnSp>
        <p:nvCxnSpPr>
          <p:cNvPr id="260" name="Google Shape;260;p65"/>
          <p:cNvCxnSpPr/>
          <p:nvPr/>
        </p:nvCxnSpPr>
        <p:spPr>
          <a:xfrm flipH="1" rot="10800000">
            <a:off x="2610507" y="4490423"/>
            <a:ext cx="619200" cy="357600"/>
          </a:xfrm>
          <a:prstGeom prst="straightConnector1">
            <a:avLst/>
          </a:prstGeom>
          <a:noFill/>
          <a:ln cap="flat" cmpd="sng" w="9525">
            <a:solidFill>
              <a:schemeClr val="dk1"/>
            </a:solidFill>
            <a:prstDash val="dash"/>
            <a:round/>
            <a:headEnd len="sm" w="sm" type="none"/>
            <a:tailEnd len="sm" w="sm" type="none"/>
          </a:ln>
        </p:spPr>
      </p:cxnSp>
      <p:cxnSp>
        <p:nvCxnSpPr>
          <p:cNvPr id="261" name="Google Shape;261;p65"/>
          <p:cNvCxnSpPr/>
          <p:nvPr/>
        </p:nvCxnSpPr>
        <p:spPr>
          <a:xfrm>
            <a:off x="8621888" y="539500"/>
            <a:ext cx="0" cy="2801100"/>
          </a:xfrm>
          <a:prstGeom prst="straightConnector1">
            <a:avLst/>
          </a:prstGeom>
          <a:noFill/>
          <a:ln cap="flat" cmpd="sng" w="9525">
            <a:solidFill>
              <a:schemeClr val="dk1"/>
            </a:solidFill>
            <a:prstDash val="dash"/>
            <a:round/>
            <a:headEnd len="sm" w="sm" type="none"/>
            <a:tailEnd len="med" w="med" type="triangle"/>
          </a:ln>
        </p:spPr>
      </p:cxnSp>
      <p:cxnSp>
        <p:nvCxnSpPr>
          <p:cNvPr id="262" name="Google Shape;262;p65"/>
          <p:cNvCxnSpPr/>
          <p:nvPr/>
        </p:nvCxnSpPr>
        <p:spPr>
          <a:xfrm rot="10800000">
            <a:off x="522088" y="539500"/>
            <a:ext cx="0" cy="2801100"/>
          </a:xfrm>
          <a:prstGeom prst="straightConnector1">
            <a:avLst/>
          </a:prstGeom>
          <a:noFill/>
          <a:ln cap="flat" cmpd="sng" w="9525">
            <a:solidFill>
              <a:schemeClr val="dk1"/>
            </a:solidFill>
            <a:prstDash val="dash"/>
            <a:round/>
            <a:headEnd len="sm" w="sm" type="none"/>
            <a:tailEnd len="med" w="med" type="triangle"/>
          </a:ln>
        </p:spPr>
      </p:cxn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5">
    <p:spTree>
      <p:nvGrpSpPr>
        <p:cNvPr id="263" name="Shape 263"/>
        <p:cNvGrpSpPr/>
        <p:nvPr/>
      </p:nvGrpSpPr>
      <p:grpSpPr>
        <a:xfrm>
          <a:off x="0" y="0"/>
          <a:ext cx="0" cy="0"/>
          <a:chOff x="0" y="0"/>
          <a:chExt cx="0" cy="0"/>
        </a:xfrm>
      </p:grpSpPr>
      <p:pic>
        <p:nvPicPr>
          <p:cNvPr id="264" name="Google Shape;264;p66"/>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265" name="Google Shape;265;p66"/>
          <p:cNvSpPr/>
          <p:nvPr/>
        </p:nvSpPr>
        <p:spPr>
          <a:xfrm>
            <a:off x="119850" y="105825"/>
            <a:ext cx="8904300" cy="49320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 name="Google Shape;266;p66"/>
          <p:cNvSpPr/>
          <p:nvPr/>
        </p:nvSpPr>
        <p:spPr>
          <a:xfrm>
            <a:off x="225750" y="211725"/>
            <a:ext cx="8692500" cy="4712700"/>
          </a:xfrm>
          <a:prstGeom prst="rect">
            <a:avLst/>
          </a:prstGeom>
          <a:noFill/>
          <a:ln cap="flat" cmpd="sng" w="9525">
            <a:solidFill>
              <a:schemeClr val="dk1"/>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 name="Google Shape;267;p66"/>
          <p:cNvSpPr txBox="1"/>
          <p:nvPr>
            <p:ph type="title"/>
          </p:nvPr>
        </p:nvSpPr>
        <p:spPr>
          <a:xfrm>
            <a:off x="713225" y="539500"/>
            <a:ext cx="7717500" cy="572700"/>
          </a:xfrm>
          <a:prstGeom prst="rect">
            <a:avLst/>
          </a:prstGeom>
          <a:noFill/>
          <a:ln cap="flat" cmpd="sng" w="9525">
            <a:solidFill>
              <a:schemeClr val="dk1"/>
            </a:solidFill>
            <a:prstDash val="dash"/>
            <a:round/>
            <a:headEnd len="sm" w="sm" type="none"/>
            <a:tailEnd len="sm" w="sm" type="none"/>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sp>
        <p:nvSpPr>
          <p:cNvPr id="268" name="Google Shape;268;p66"/>
          <p:cNvSpPr txBox="1"/>
          <p:nvPr>
            <p:ph idx="1" type="subTitle"/>
          </p:nvPr>
        </p:nvSpPr>
        <p:spPr>
          <a:xfrm>
            <a:off x="1423275" y="2485663"/>
            <a:ext cx="2787000" cy="11595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600"/>
              <a:buNon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cxnSp>
        <p:nvCxnSpPr>
          <p:cNvPr id="269" name="Google Shape;269;p66"/>
          <p:cNvCxnSpPr/>
          <p:nvPr/>
        </p:nvCxnSpPr>
        <p:spPr>
          <a:xfrm flipH="1" rot="10800000">
            <a:off x="970032" y="1451548"/>
            <a:ext cx="1044900" cy="603300"/>
          </a:xfrm>
          <a:prstGeom prst="straightConnector1">
            <a:avLst/>
          </a:prstGeom>
          <a:noFill/>
          <a:ln cap="flat" cmpd="sng" w="9525">
            <a:solidFill>
              <a:schemeClr val="dk1"/>
            </a:solidFill>
            <a:prstDash val="dash"/>
            <a:round/>
            <a:headEnd len="sm" w="sm" type="none"/>
            <a:tailEnd len="sm" w="sm" type="none"/>
          </a:ln>
        </p:spPr>
      </p:cxnSp>
      <p:sp>
        <p:nvSpPr>
          <p:cNvPr id="270" name="Google Shape;270;p66"/>
          <p:cNvSpPr/>
          <p:nvPr/>
        </p:nvSpPr>
        <p:spPr>
          <a:xfrm>
            <a:off x="769463" y="3971225"/>
            <a:ext cx="289200" cy="289200"/>
          </a:xfrm>
          <a:prstGeom prst="ellipse">
            <a:avLst/>
          </a:prstGeom>
          <a:solidFill>
            <a:schemeClr val="lt1"/>
          </a:solidFill>
          <a:ln cap="flat" cmpd="sng" w="9525">
            <a:solidFill>
              <a:schemeClr val="dk1"/>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 name="Google Shape;271;p66"/>
          <p:cNvSpPr/>
          <p:nvPr/>
        </p:nvSpPr>
        <p:spPr>
          <a:xfrm>
            <a:off x="8533625" y="823000"/>
            <a:ext cx="289200" cy="289200"/>
          </a:xfrm>
          <a:prstGeom prst="ellipse">
            <a:avLst/>
          </a:prstGeom>
          <a:solidFill>
            <a:schemeClr val="lt1"/>
          </a:solidFill>
          <a:ln cap="flat" cmpd="sng" w="9525">
            <a:solidFill>
              <a:schemeClr val="dk1"/>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72" name="Google Shape;272;p66"/>
          <p:cNvCxnSpPr/>
          <p:nvPr/>
        </p:nvCxnSpPr>
        <p:spPr>
          <a:xfrm>
            <a:off x="522088" y="1802900"/>
            <a:ext cx="0" cy="2801100"/>
          </a:xfrm>
          <a:prstGeom prst="straightConnector1">
            <a:avLst/>
          </a:prstGeom>
          <a:noFill/>
          <a:ln cap="flat" cmpd="sng" w="9525">
            <a:solidFill>
              <a:schemeClr val="dk1"/>
            </a:solidFill>
            <a:prstDash val="dash"/>
            <a:round/>
            <a:headEnd len="sm" w="sm" type="none"/>
            <a:tailEnd len="med" w="med" type="triangle"/>
          </a:ln>
        </p:spPr>
      </p:cxnSp>
      <p:cxnSp>
        <p:nvCxnSpPr>
          <p:cNvPr id="273" name="Google Shape;273;p66"/>
          <p:cNvCxnSpPr/>
          <p:nvPr/>
        </p:nvCxnSpPr>
        <p:spPr>
          <a:xfrm rot="10800000">
            <a:off x="8621888" y="1802900"/>
            <a:ext cx="0" cy="2801100"/>
          </a:xfrm>
          <a:prstGeom prst="straightConnector1">
            <a:avLst/>
          </a:prstGeom>
          <a:noFill/>
          <a:ln cap="flat" cmpd="sng" w="9525">
            <a:solidFill>
              <a:schemeClr val="dk1"/>
            </a:solidFill>
            <a:prstDash val="dash"/>
            <a:round/>
            <a:headEnd len="sm" w="sm" type="none"/>
            <a:tailEnd len="med" w="med" type="triangle"/>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pic>
        <p:nvPicPr>
          <p:cNvPr id="21" name="Google Shape;21;p49"/>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22" name="Google Shape;22;p49"/>
          <p:cNvSpPr/>
          <p:nvPr/>
        </p:nvSpPr>
        <p:spPr>
          <a:xfrm>
            <a:off x="119850" y="105825"/>
            <a:ext cx="8904300" cy="49320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 name="Google Shape;23;p49"/>
          <p:cNvSpPr/>
          <p:nvPr/>
        </p:nvSpPr>
        <p:spPr>
          <a:xfrm>
            <a:off x="225750" y="211725"/>
            <a:ext cx="8692500" cy="4712700"/>
          </a:xfrm>
          <a:prstGeom prst="rect">
            <a:avLst/>
          </a:prstGeom>
          <a:noFill/>
          <a:ln cap="flat" cmpd="sng" w="9525">
            <a:solidFill>
              <a:schemeClr val="dk1"/>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 name="Google Shape;24;p49"/>
          <p:cNvSpPr txBox="1"/>
          <p:nvPr>
            <p:ph type="title"/>
          </p:nvPr>
        </p:nvSpPr>
        <p:spPr>
          <a:xfrm>
            <a:off x="713225" y="539500"/>
            <a:ext cx="7717500" cy="572700"/>
          </a:xfrm>
          <a:prstGeom prst="rect">
            <a:avLst/>
          </a:prstGeom>
          <a:noFill/>
          <a:ln cap="flat" cmpd="sng" w="9525">
            <a:solidFill>
              <a:schemeClr val="dk1"/>
            </a:solidFill>
            <a:prstDash val="dash"/>
            <a:round/>
            <a:headEnd len="sm" w="sm" type="none"/>
            <a:tailEnd len="sm" w="sm" type="none"/>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sp>
        <p:nvSpPr>
          <p:cNvPr id="25" name="Google Shape;25;p49"/>
          <p:cNvSpPr txBox="1"/>
          <p:nvPr>
            <p:ph idx="1" type="body"/>
          </p:nvPr>
        </p:nvSpPr>
        <p:spPr>
          <a:xfrm>
            <a:off x="713225" y="1187600"/>
            <a:ext cx="7717500" cy="3416400"/>
          </a:xfrm>
          <a:prstGeom prst="rect">
            <a:avLst/>
          </a:prstGeom>
          <a:noFill/>
          <a:ln>
            <a:noFill/>
          </a:ln>
        </p:spPr>
        <p:txBody>
          <a:bodyPr anchorCtr="0" anchor="t" bIns="91425" lIns="91425" spcFirstLastPara="1" rIns="91425" wrap="square" tIns="91425">
            <a:noAutofit/>
          </a:bodyPr>
          <a:lstStyle>
            <a:lvl1pPr indent="-330200" lvl="0" marL="457200" algn="l">
              <a:lnSpc>
                <a:spcPct val="100000"/>
              </a:lnSpc>
              <a:spcBef>
                <a:spcPts val="0"/>
              </a:spcBef>
              <a:spcAft>
                <a:spcPts val="0"/>
              </a:spcAft>
              <a:buSzPts val="1600"/>
              <a:buChar char="●"/>
              <a:defRPr/>
            </a:lvl1pPr>
            <a:lvl2pPr indent="-330200" lvl="1" marL="914400" algn="l">
              <a:lnSpc>
                <a:spcPct val="100000"/>
              </a:lnSpc>
              <a:spcBef>
                <a:spcPts val="0"/>
              </a:spcBef>
              <a:spcAft>
                <a:spcPts val="0"/>
              </a:spcAft>
              <a:buSzPts val="1600"/>
              <a:buChar char="○"/>
              <a:defRPr/>
            </a:lvl2pPr>
            <a:lvl3pPr indent="-330200" lvl="2" marL="1371600" algn="l">
              <a:lnSpc>
                <a:spcPct val="100000"/>
              </a:lnSpc>
              <a:spcBef>
                <a:spcPts val="0"/>
              </a:spcBef>
              <a:spcAft>
                <a:spcPts val="0"/>
              </a:spcAft>
              <a:buSzPts val="1600"/>
              <a:buChar char="■"/>
              <a:defRPr/>
            </a:lvl3pPr>
            <a:lvl4pPr indent="-330200" lvl="3" marL="1828800" algn="l">
              <a:lnSpc>
                <a:spcPct val="100000"/>
              </a:lnSpc>
              <a:spcBef>
                <a:spcPts val="0"/>
              </a:spcBef>
              <a:spcAft>
                <a:spcPts val="0"/>
              </a:spcAft>
              <a:buSzPts val="1600"/>
              <a:buChar char="●"/>
              <a:defRPr/>
            </a:lvl4pPr>
            <a:lvl5pPr indent="-330200" lvl="4" marL="2286000" algn="l">
              <a:lnSpc>
                <a:spcPct val="100000"/>
              </a:lnSpc>
              <a:spcBef>
                <a:spcPts val="0"/>
              </a:spcBef>
              <a:spcAft>
                <a:spcPts val="0"/>
              </a:spcAft>
              <a:buSzPts val="1600"/>
              <a:buChar char="○"/>
              <a:defRPr/>
            </a:lvl5pPr>
            <a:lvl6pPr indent="-330200" lvl="5" marL="2743200" algn="l">
              <a:lnSpc>
                <a:spcPct val="100000"/>
              </a:lnSpc>
              <a:spcBef>
                <a:spcPts val="0"/>
              </a:spcBef>
              <a:spcAft>
                <a:spcPts val="0"/>
              </a:spcAft>
              <a:buSzPts val="1600"/>
              <a:buChar char="■"/>
              <a:defRPr/>
            </a:lvl6pPr>
            <a:lvl7pPr indent="-330200" lvl="6" marL="3200400" algn="l">
              <a:lnSpc>
                <a:spcPct val="100000"/>
              </a:lnSpc>
              <a:spcBef>
                <a:spcPts val="0"/>
              </a:spcBef>
              <a:spcAft>
                <a:spcPts val="0"/>
              </a:spcAft>
              <a:buSzPts val="1600"/>
              <a:buChar char="●"/>
              <a:defRPr/>
            </a:lvl7pPr>
            <a:lvl8pPr indent="-330200" lvl="7" marL="3657600" algn="l">
              <a:lnSpc>
                <a:spcPct val="100000"/>
              </a:lnSpc>
              <a:spcBef>
                <a:spcPts val="0"/>
              </a:spcBef>
              <a:spcAft>
                <a:spcPts val="0"/>
              </a:spcAft>
              <a:buSzPts val="1600"/>
              <a:buChar char="○"/>
              <a:defRPr/>
            </a:lvl8pPr>
            <a:lvl9pPr indent="-330200" lvl="8" marL="4114800" algn="l">
              <a:lnSpc>
                <a:spcPct val="100000"/>
              </a:lnSpc>
              <a:spcBef>
                <a:spcPts val="0"/>
              </a:spcBef>
              <a:spcAft>
                <a:spcPts val="0"/>
              </a:spcAft>
              <a:buSzPts val="1600"/>
              <a:buChar char="■"/>
              <a:defRPr/>
            </a:lvl9pPr>
          </a:lstStyle>
          <a:p/>
        </p:txBody>
      </p:sp>
      <p:cxnSp>
        <p:nvCxnSpPr>
          <p:cNvPr id="26" name="Google Shape;26;p49"/>
          <p:cNvCxnSpPr/>
          <p:nvPr/>
        </p:nvCxnSpPr>
        <p:spPr>
          <a:xfrm flipH="1" rot="10800000">
            <a:off x="8076896" y="4329829"/>
            <a:ext cx="802500" cy="463500"/>
          </a:xfrm>
          <a:prstGeom prst="straightConnector1">
            <a:avLst/>
          </a:prstGeom>
          <a:noFill/>
          <a:ln cap="flat" cmpd="sng" w="9525">
            <a:solidFill>
              <a:schemeClr val="dk1"/>
            </a:solidFill>
            <a:prstDash val="dash"/>
            <a:round/>
            <a:headEnd len="sm" w="sm" type="none"/>
            <a:tailEnd len="sm" w="sm" type="none"/>
          </a:ln>
        </p:spPr>
      </p:cxnSp>
      <p:sp>
        <p:nvSpPr>
          <p:cNvPr id="27" name="Google Shape;27;p49"/>
          <p:cNvSpPr/>
          <p:nvPr/>
        </p:nvSpPr>
        <p:spPr>
          <a:xfrm>
            <a:off x="321663" y="4240450"/>
            <a:ext cx="289200" cy="289200"/>
          </a:xfrm>
          <a:prstGeom prst="ellipse">
            <a:avLst/>
          </a:prstGeom>
          <a:solidFill>
            <a:schemeClr val="lt1"/>
          </a:solidFill>
          <a:ln cap="flat" cmpd="sng" w="9525">
            <a:solidFill>
              <a:schemeClr val="dk1"/>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 name="Google Shape;28;p49"/>
          <p:cNvSpPr/>
          <p:nvPr/>
        </p:nvSpPr>
        <p:spPr>
          <a:xfrm>
            <a:off x="8510325" y="3505025"/>
            <a:ext cx="289200" cy="289200"/>
          </a:xfrm>
          <a:prstGeom prst="ellipse">
            <a:avLst/>
          </a:prstGeom>
          <a:solidFill>
            <a:schemeClr val="lt1"/>
          </a:solidFill>
          <a:ln cap="flat" cmpd="sng" w="9525">
            <a:solidFill>
              <a:schemeClr val="dk1"/>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9" name="Google Shape;29;p49"/>
          <p:cNvCxnSpPr/>
          <p:nvPr/>
        </p:nvCxnSpPr>
        <p:spPr>
          <a:xfrm flipH="1" rot="10800000">
            <a:off x="7707813" y="4414673"/>
            <a:ext cx="802500" cy="463500"/>
          </a:xfrm>
          <a:prstGeom prst="straightConnector1">
            <a:avLst/>
          </a:prstGeom>
          <a:noFill/>
          <a:ln cap="flat" cmpd="sng" w="9525">
            <a:solidFill>
              <a:schemeClr val="dk1"/>
            </a:solidFill>
            <a:prstDash val="dash"/>
            <a:round/>
            <a:headEnd len="sm" w="sm" type="none"/>
            <a:tailEnd len="sm" w="sm" type="none"/>
          </a:ln>
        </p:spPr>
      </p:cxnSp>
      <p:cxnSp>
        <p:nvCxnSpPr>
          <p:cNvPr id="30" name="Google Shape;30;p49"/>
          <p:cNvCxnSpPr/>
          <p:nvPr/>
        </p:nvCxnSpPr>
        <p:spPr>
          <a:xfrm rot="10800000">
            <a:off x="522088" y="539500"/>
            <a:ext cx="0" cy="2801100"/>
          </a:xfrm>
          <a:prstGeom prst="straightConnector1">
            <a:avLst/>
          </a:prstGeom>
          <a:noFill/>
          <a:ln cap="flat" cmpd="sng" w="9525">
            <a:solidFill>
              <a:schemeClr val="dk1"/>
            </a:solidFill>
            <a:prstDash val="dash"/>
            <a:round/>
            <a:headEnd len="sm" w="sm" type="none"/>
            <a:tailEnd len="med" w="med" type="triangle"/>
          </a:ln>
        </p:spPr>
      </p:cxnSp>
      <p:cxnSp>
        <p:nvCxnSpPr>
          <p:cNvPr id="31" name="Google Shape;31;p49"/>
          <p:cNvCxnSpPr/>
          <p:nvPr/>
        </p:nvCxnSpPr>
        <p:spPr>
          <a:xfrm>
            <a:off x="8621888" y="539500"/>
            <a:ext cx="0" cy="2801100"/>
          </a:xfrm>
          <a:prstGeom prst="straightConnector1">
            <a:avLst/>
          </a:prstGeom>
          <a:noFill/>
          <a:ln cap="flat" cmpd="sng" w="9525">
            <a:solidFill>
              <a:schemeClr val="dk1"/>
            </a:solidFill>
            <a:prstDash val="dash"/>
            <a:round/>
            <a:headEnd len="sm" w="sm" type="none"/>
            <a:tailEnd len="med" w="med" type="triangle"/>
          </a:ln>
        </p:spPr>
      </p:cxn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2">
    <p:spTree>
      <p:nvGrpSpPr>
        <p:cNvPr id="274" name="Shape 274"/>
        <p:cNvGrpSpPr/>
        <p:nvPr/>
      </p:nvGrpSpPr>
      <p:grpSpPr>
        <a:xfrm>
          <a:off x="0" y="0"/>
          <a:ext cx="0" cy="0"/>
          <a:chOff x="0" y="0"/>
          <a:chExt cx="0" cy="0"/>
        </a:xfrm>
      </p:grpSpPr>
      <p:sp>
        <p:nvSpPr>
          <p:cNvPr id="275" name="Google Shape;275;p67"/>
          <p:cNvSpPr txBox="1"/>
          <p:nvPr>
            <p:ph type="ctrTitle"/>
          </p:nvPr>
        </p:nvSpPr>
        <p:spPr>
          <a:xfrm>
            <a:off x="2984350" y="539500"/>
            <a:ext cx="3175200" cy="949200"/>
          </a:xfrm>
          <a:prstGeom prst="rect">
            <a:avLst/>
          </a:prstGeom>
          <a:solidFill>
            <a:schemeClr val="lt1"/>
          </a:solidFill>
          <a:ln cap="flat" cmpd="sng" w="9525">
            <a:solidFill>
              <a:schemeClr val="dk1"/>
            </a:solidFill>
            <a:prstDash val="dash"/>
            <a:round/>
            <a:headEnd len="sm" w="sm" type="none"/>
            <a:tailEnd len="sm" w="sm" type="none"/>
          </a:ln>
        </p:spPr>
        <p:txBody>
          <a:bodyPr anchorCtr="0" anchor="ctr" bIns="91425" lIns="91425" spcFirstLastPara="1" rIns="91425" wrap="square" tIns="91425">
            <a:noAutofit/>
          </a:bodyPr>
          <a:lstStyle>
            <a:lvl1pPr lvl="0" algn="ctr">
              <a:lnSpc>
                <a:spcPct val="100000"/>
              </a:lnSpc>
              <a:spcBef>
                <a:spcPts val="0"/>
              </a:spcBef>
              <a:spcAft>
                <a:spcPts val="0"/>
              </a:spcAft>
              <a:buSzPts val="5200"/>
              <a:buNone/>
              <a:defRPr sz="40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276" name="Google Shape;276;p67"/>
          <p:cNvSpPr txBox="1"/>
          <p:nvPr>
            <p:ph idx="1" type="subTitle"/>
          </p:nvPr>
        </p:nvSpPr>
        <p:spPr>
          <a:xfrm>
            <a:off x="2984400" y="1488700"/>
            <a:ext cx="3175200" cy="1171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pic>
        <p:nvPicPr>
          <p:cNvPr id="277" name="Google Shape;277;p67"/>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278" name="Google Shape;278;p67"/>
          <p:cNvSpPr/>
          <p:nvPr/>
        </p:nvSpPr>
        <p:spPr>
          <a:xfrm>
            <a:off x="119850" y="105825"/>
            <a:ext cx="8904300" cy="49320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 name="Google Shape;279;p67"/>
          <p:cNvSpPr/>
          <p:nvPr/>
        </p:nvSpPr>
        <p:spPr>
          <a:xfrm>
            <a:off x="225750" y="211725"/>
            <a:ext cx="8692500" cy="4712700"/>
          </a:xfrm>
          <a:prstGeom prst="rect">
            <a:avLst/>
          </a:prstGeom>
          <a:noFill/>
          <a:ln cap="flat" cmpd="sng" w="9525">
            <a:solidFill>
              <a:schemeClr val="dk1"/>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 name="Google Shape;280;p67"/>
          <p:cNvSpPr txBox="1"/>
          <p:nvPr/>
        </p:nvSpPr>
        <p:spPr>
          <a:xfrm>
            <a:off x="2984350" y="3536803"/>
            <a:ext cx="3175200" cy="714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1" i="0" lang="en" sz="1200" u="none" cap="none" strike="noStrike">
                <a:solidFill>
                  <a:schemeClr val="dk1"/>
                </a:solidFill>
                <a:latin typeface="Cabin"/>
                <a:ea typeface="Cabin"/>
                <a:cs typeface="Cabin"/>
                <a:sym typeface="Cabin"/>
              </a:rPr>
              <a:t>CREDITS:</a:t>
            </a:r>
            <a:r>
              <a:rPr b="1" i="0" lang="en" sz="1200" u="none" cap="none" strike="noStrike">
                <a:solidFill>
                  <a:schemeClr val="dk2"/>
                </a:solidFill>
                <a:latin typeface="Cabin"/>
                <a:ea typeface="Cabin"/>
                <a:cs typeface="Cabin"/>
                <a:sym typeface="Cabin"/>
              </a:rPr>
              <a:t> </a:t>
            </a:r>
            <a:r>
              <a:rPr b="0" i="0" lang="en" sz="1200" u="none" cap="none" strike="noStrike">
                <a:solidFill>
                  <a:schemeClr val="dk2"/>
                </a:solidFill>
                <a:latin typeface="Cabin"/>
                <a:ea typeface="Cabin"/>
                <a:cs typeface="Cabin"/>
                <a:sym typeface="Cabin"/>
              </a:rPr>
              <a:t>This presentation template was created by </a:t>
            </a:r>
            <a:r>
              <a:rPr b="1" i="0" lang="en" sz="1200" u="none" cap="none" strike="noStrike">
                <a:solidFill>
                  <a:schemeClr val="dk1"/>
                </a:solidFill>
                <a:uFill>
                  <a:noFill/>
                </a:uFill>
                <a:latin typeface="Cabin"/>
                <a:ea typeface="Cabin"/>
                <a:cs typeface="Cabin"/>
                <a:sym typeface="Cabin"/>
                <a:hlinkClick r:id="rId3">
                  <a:extLst>
                    <a:ext uri="{A12FA001-AC4F-418D-AE19-62706E023703}">
                      <ahyp:hlinkClr val="tx"/>
                    </a:ext>
                  </a:extLst>
                </a:hlinkClick>
              </a:rPr>
              <a:t>Slidesgo</a:t>
            </a:r>
            <a:r>
              <a:rPr b="0" i="0" lang="en" sz="1200" u="none" cap="none" strike="noStrike">
                <a:solidFill>
                  <a:schemeClr val="dk2"/>
                </a:solidFill>
                <a:latin typeface="Cabin"/>
                <a:ea typeface="Cabin"/>
                <a:cs typeface="Cabin"/>
                <a:sym typeface="Cabin"/>
              </a:rPr>
              <a:t>, including icons by </a:t>
            </a:r>
            <a:r>
              <a:rPr b="1" i="0" lang="en" sz="1200" u="none" cap="none" strike="noStrike">
                <a:solidFill>
                  <a:schemeClr val="dk1"/>
                </a:solidFill>
                <a:uFill>
                  <a:noFill/>
                </a:uFill>
                <a:latin typeface="Cabin"/>
                <a:ea typeface="Cabin"/>
                <a:cs typeface="Cabin"/>
                <a:sym typeface="Cabin"/>
                <a:hlinkClick r:id="rId4">
                  <a:extLst>
                    <a:ext uri="{A12FA001-AC4F-418D-AE19-62706E023703}">
                      <ahyp:hlinkClr val="tx"/>
                    </a:ext>
                  </a:extLst>
                </a:hlinkClick>
              </a:rPr>
              <a:t>Flaticon</a:t>
            </a:r>
            <a:r>
              <a:rPr b="0" i="0" lang="en" sz="1200" u="none" cap="none" strike="noStrike">
                <a:solidFill>
                  <a:schemeClr val="dk2"/>
                </a:solidFill>
                <a:latin typeface="Cabin"/>
                <a:ea typeface="Cabin"/>
                <a:cs typeface="Cabin"/>
                <a:sym typeface="Cabin"/>
              </a:rPr>
              <a:t> and infographics &amp; images by </a:t>
            </a:r>
            <a:r>
              <a:rPr b="1" i="0" lang="en" sz="1200" u="none" cap="none" strike="noStrike">
                <a:solidFill>
                  <a:schemeClr val="dk1"/>
                </a:solidFill>
                <a:uFill>
                  <a:noFill/>
                </a:uFill>
                <a:latin typeface="Cabin"/>
                <a:ea typeface="Cabin"/>
                <a:cs typeface="Cabin"/>
                <a:sym typeface="Cabin"/>
                <a:hlinkClick r:id="rId5">
                  <a:extLst>
                    <a:ext uri="{A12FA001-AC4F-418D-AE19-62706E023703}">
                      <ahyp:hlinkClr val="tx"/>
                    </a:ext>
                  </a:extLst>
                </a:hlinkClick>
              </a:rPr>
              <a:t>Freepik</a:t>
            </a:r>
            <a:endParaRPr b="1" i="0" sz="1200" u="none" cap="none" strike="noStrike">
              <a:solidFill>
                <a:schemeClr val="dk1"/>
              </a:solidFill>
              <a:latin typeface="Cabin"/>
              <a:ea typeface="Cabin"/>
              <a:cs typeface="Cabin"/>
              <a:sym typeface="Cabin"/>
            </a:endParaRPr>
          </a:p>
        </p:txBody>
      </p:sp>
      <p:cxnSp>
        <p:nvCxnSpPr>
          <p:cNvPr id="281" name="Google Shape;281;p67"/>
          <p:cNvCxnSpPr/>
          <p:nvPr/>
        </p:nvCxnSpPr>
        <p:spPr>
          <a:xfrm>
            <a:off x="8621888" y="539500"/>
            <a:ext cx="0" cy="2801100"/>
          </a:xfrm>
          <a:prstGeom prst="straightConnector1">
            <a:avLst/>
          </a:prstGeom>
          <a:noFill/>
          <a:ln cap="flat" cmpd="sng" w="9525">
            <a:solidFill>
              <a:schemeClr val="dk1"/>
            </a:solidFill>
            <a:prstDash val="dash"/>
            <a:round/>
            <a:headEnd len="sm" w="sm" type="none"/>
            <a:tailEnd len="med" w="med" type="triangle"/>
          </a:ln>
        </p:spPr>
      </p:cxnSp>
      <p:cxnSp>
        <p:nvCxnSpPr>
          <p:cNvPr id="282" name="Google Shape;282;p67"/>
          <p:cNvCxnSpPr/>
          <p:nvPr/>
        </p:nvCxnSpPr>
        <p:spPr>
          <a:xfrm rot="10800000">
            <a:off x="522088" y="539500"/>
            <a:ext cx="0" cy="2801100"/>
          </a:xfrm>
          <a:prstGeom prst="straightConnector1">
            <a:avLst/>
          </a:prstGeom>
          <a:noFill/>
          <a:ln cap="flat" cmpd="sng" w="9525">
            <a:solidFill>
              <a:schemeClr val="dk1"/>
            </a:solidFill>
            <a:prstDash val="dash"/>
            <a:round/>
            <a:headEnd len="sm" w="sm" type="none"/>
            <a:tailEnd len="med" w="med" type="triangle"/>
          </a:ln>
        </p:spPr>
      </p:cxn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83" name="Shape 283"/>
        <p:cNvGrpSpPr/>
        <p:nvPr/>
      </p:nvGrpSpPr>
      <p:grpSpPr>
        <a:xfrm>
          <a:off x="0" y="0"/>
          <a:ext cx="0" cy="0"/>
          <a:chOff x="0" y="0"/>
          <a:chExt cx="0" cy="0"/>
        </a:xfrm>
      </p:grpSpPr>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7">
    <p:spTree>
      <p:nvGrpSpPr>
        <p:cNvPr id="284" name="Shape 284"/>
        <p:cNvGrpSpPr/>
        <p:nvPr/>
      </p:nvGrpSpPr>
      <p:grpSpPr>
        <a:xfrm>
          <a:off x="0" y="0"/>
          <a:ext cx="0" cy="0"/>
          <a:chOff x="0" y="0"/>
          <a:chExt cx="0" cy="0"/>
        </a:xfrm>
      </p:grpSpPr>
      <p:pic>
        <p:nvPicPr>
          <p:cNvPr id="285" name="Google Shape;285;p71"/>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286" name="Google Shape;286;p71"/>
          <p:cNvSpPr/>
          <p:nvPr/>
        </p:nvSpPr>
        <p:spPr>
          <a:xfrm>
            <a:off x="119850" y="105825"/>
            <a:ext cx="8904300" cy="49320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 name="Google Shape;287;p71"/>
          <p:cNvSpPr/>
          <p:nvPr/>
        </p:nvSpPr>
        <p:spPr>
          <a:xfrm>
            <a:off x="225750" y="211725"/>
            <a:ext cx="8692500" cy="4712700"/>
          </a:xfrm>
          <a:prstGeom prst="rect">
            <a:avLst/>
          </a:prstGeom>
          <a:noFill/>
          <a:ln cap="flat" cmpd="sng" w="9525">
            <a:solidFill>
              <a:schemeClr val="dk1"/>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88" name="Google Shape;288;p71"/>
          <p:cNvCxnSpPr/>
          <p:nvPr/>
        </p:nvCxnSpPr>
        <p:spPr>
          <a:xfrm rot="10800000">
            <a:off x="8621888" y="1802900"/>
            <a:ext cx="0" cy="2801100"/>
          </a:xfrm>
          <a:prstGeom prst="straightConnector1">
            <a:avLst/>
          </a:prstGeom>
          <a:noFill/>
          <a:ln cap="flat" cmpd="sng" w="9525">
            <a:solidFill>
              <a:schemeClr val="dk1"/>
            </a:solidFill>
            <a:prstDash val="dash"/>
            <a:round/>
            <a:headEnd len="sm" w="sm" type="none"/>
            <a:tailEnd len="med" w="med" type="triangle"/>
          </a:ln>
        </p:spPr>
      </p:cxnSp>
      <p:cxnSp>
        <p:nvCxnSpPr>
          <p:cNvPr id="289" name="Google Shape;289;p71"/>
          <p:cNvCxnSpPr/>
          <p:nvPr/>
        </p:nvCxnSpPr>
        <p:spPr>
          <a:xfrm>
            <a:off x="522088" y="1802900"/>
            <a:ext cx="0" cy="2801100"/>
          </a:xfrm>
          <a:prstGeom prst="straightConnector1">
            <a:avLst/>
          </a:prstGeom>
          <a:noFill/>
          <a:ln cap="flat" cmpd="sng" w="9525">
            <a:solidFill>
              <a:schemeClr val="dk1"/>
            </a:solidFill>
            <a:prstDash val="dash"/>
            <a:round/>
            <a:headEnd len="sm" w="sm" type="none"/>
            <a:tailEnd len="med" w="med" type="triangle"/>
          </a:ln>
        </p:spPr>
      </p:cxn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7_1">
    <p:spTree>
      <p:nvGrpSpPr>
        <p:cNvPr id="290" name="Shape 290"/>
        <p:cNvGrpSpPr/>
        <p:nvPr/>
      </p:nvGrpSpPr>
      <p:grpSpPr>
        <a:xfrm>
          <a:off x="0" y="0"/>
          <a:ext cx="0" cy="0"/>
          <a:chOff x="0" y="0"/>
          <a:chExt cx="0" cy="0"/>
        </a:xfrm>
      </p:grpSpPr>
      <p:pic>
        <p:nvPicPr>
          <p:cNvPr id="291" name="Google Shape;291;p72"/>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292" name="Google Shape;292;p72"/>
          <p:cNvSpPr/>
          <p:nvPr/>
        </p:nvSpPr>
        <p:spPr>
          <a:xfrm>
            <a:off x="119850" y="105825"/>
            <a:ext cx="8904300" cy="49320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 name="Google Shape;293;p72"/>
          <p:cNvSpPr/>
          <p:nvPr/>
        </p:nvSpPr>
        <p:spPr>
          <a:xfrm>
            <a:off x="225750" y="211725"/>
            <a:ext cx="8692500" cy="4712700"/>
          </a:xfrm>
          <a:prstGeom prst="rect">
            <a:avLst/>
          </a:prstGeom>
          <a:noFill/>
          <a:ln cap="flat" cmpd="sng" w="9525">
            <a:solidFill>
              <a:schemeClr val="dk1"/>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94" name="Google Shape;294;p72"/>
          <p:cNvCxnSpPr/>
          <p:nvPr/>
        </p:nvCxnSpPr>
        <p:spPr>
          <a:xfrm>
            <a:off x="8621888" y="539500"/>
            <a:ext cx="0" cy="2801100"/>
          </a:xfrm>
          <a:prstGeom prst="straightConnector1">
            <a:avLst/>
          </a:prstGeom>
          <a:noFill/>
          <a:ln cap="flat" cmpd="sng" w="9525">
            <a:solidFill>
              <a:schemeClr val="dk1"/>
            </a:solidFill>
            <a:prstDash val="dash"/>
            <a:round/>
            <a:headEnd len="sm" w="sm" type="none"/>
            <a:tailEnd len="med" w="med" type="triangle"/>
          </a:ln>
        </p:spPr>
      </p:cxnSp>
      <p:cxnSp>
        <p:nvCxnSpPr>
          <p:cNvPr id="295" name="Google Shape;295;p72"/>
          <p:cNvCxnSpPr/>
          <p:nvPr/>
        </p:nvCxnSpPr>
        <p:spPr>
          <a:xfrm rot="10800000">
            <a:off x="522088" y="539500"/>
            <a:ext cx="0" cy="2801100"/>
          </a:xfrm>
          <a:prstGeom prst="straightConnector1">
            <a:avLst/>
          </a:prstGeom>
          <a:noFill/>
          <a:ln cap="flat" cmpd="sng" w="9525">
            <a:solidFill>
              <a:schemeClr val="dk1"/>
            </a:solidFill>
            <a:prstDash val="dash"/>
            <a:round/>
            <a:headEnd len="sm" w="sm" type="none"/>
            <a:tailEnd len="med" w="med" type="triangle"/>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1">
    <p:spTree>
      <p:nvGrpSpPr>
        <p:cNvPr id="32" name="Shape 32"/>
        <p:cNvGrpSpPr/>
        <p:nvPr/>
      </p:nvGrpSpPr>
      <p:grpSpPr>
        <a:xfrm>
          <a:off x="0" y="0"/>
          <a:ext cx="0" cy="0"/>
          <a:chOff x="0" y="0"/>
          <a:chExt cx="0" cy="0"/>
        </a:xfrm>
      </p:grpSpPr>
      <p:pic>
        <p:nvPicPr>
          <p:cNvPr id="33" name="Google Shape;33;p50"/>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34" name="Google Shape;34;p50"/>
          <p:cNvSpPr/>
          <p:nvPr/>
        </p:nvSpPr>
        <p:spPr>
          <a:xfrm>
            <a:off x="119850" y="105825"/>
            <a:ext cx="8904300" cy="49320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 name="Google Shape;35;p50"/>
          <p:cNvSpPr/>
          <p:nvPr/>
        </p:nvSpPr>
        <p:spPr>
          <a:xfrm>
            <a:off x="225750" y="211725"/>
            <a:ext cx="8692500" cy="4712700"/>
          </a:xfrm>
          <a:prstGeom prst="rect">
            <a:avLst/>
          </a:prstGeom>
          <a:noFill/>
          <a:ln cap="flat" cmpd="sng" w="9525">
            <a:solidFill>
              <a:schemeClr val="dk1"/>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 name="Google Shape;36;p50"/>
          <p:cNvSpPr txBox="1"/>
          <p:nvPr>
            <p:ph type="title"/>
          </p:nvPr>
        </p:nvSpPr>
        <p:spPr>
          <a:xfrm>
            <a:off x="713225" y="539500"/>
            <a:ext cx="7717500" cy="572700"/>
          </a:xfrm>
          <a:prstGeom prst="rect">
            <a:avLst/>
          </a:prstGeom>
          <a:noFill/>
          <a:ln cap="flat" cmpd="sng" w="9525">
            <a:solidFill>
              <a:schemeClr val="dk1"/>
            </a:solidFill>
            <a:prstDash val="dash"/>
            <a:round/>
            <a:headEnd len="sm" w="sm" type="none"/>
            <a:tailEnd len="sm" w="sm" type="none"/>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a:latin typeface="Cabin"/>
                <a:ea typeface="Cabin"/>
                <a:cs typeface="Cabin"/>
                <a:sym typeface="Cabin"/>
              </a:defRPr>
            </a:lvl2pPr>
            <a:lvl3pPr lvl="2" algn="ctr">
              <a:lnSpc>
                <a:spcPct val="100000"/>
              </a:lnSpc>
              <a:spcBef>
                <a:spcPts val="0"/>
              </a:spcBef>
              <a:spcAft>
                <a:spcPts val="0"/>
              </a:spcAft>
              <a:buSzPts val="2800"/>
              <a:buNone/>
              <a:defRPr>
                <a:latin typeface="Cabin"/>
                <a:ea typeface="Cabin"/>
                <a:cs typeface="Cabin"/>
                <a:sym typeface="Cabin"/>
              </a:defRPr>
            </a:lvl3pPr>
            <a:lvl4pPr lvl="3" algn="ctr">
              <a:lnSpc>
                <a:spcPct val="100000"/>
              </a:lnSpc>
              <a:spcBef>
                <a:spcPts val="0"/>
              </a:spcBef>
              <a:spcAft>
                <a:spcPts val="0"/>
              </a:spcAft>
              <a:buSzPts val="2800"/>
              <a:buNone/>
              <a:defRPr>
                <a:latin typeface="Cabin"/>
                <a:ea typeface="Cabin"/>
                <a:cs typeface="Cabin"/>
                <a:sym typeface="Cabin"/>
              </a:defRPr>
            </a:lvl4pPr>
            <a:lvl5pPr lvl="4" algn="ctr">
              <a:lnSpc>
                <a:spcPct val="100000"/>
              </a:lnSpc>
              <a:spcBef>
                <a:spcPts val="0"/>
              </a:spcBef>
              <a:spcAft>
                <a:spcPts val="0"/>
              </a:spcAft>
              <a:buSzPts val="2800"/>
              <a:buNone/>
              <a:defRPr>
                <a:latin typeface="Cabin"/>
                <a:ea typeface="Cabin"/>
                <a:cs typeface="Cabin"/>
                <a:sym typeface="Cabin"/>
              </a:defRPr>
            </a:lvl5pPr>
            <a:lvl6pPr lvl="5" algn="ctr">
              <a:lnSpc>
                <a:spcPct val="100000"/>
              </a:lnSpc>
              <a:spcBef>
                <a:spcPts val="0"/>
              </a:spcBef>
              <a:spcAft>
                <a:spcPts val="0"/>
              </a:spcAft>
              <a:buSzPts val="2800"/>
              <a:buNone/>
              <a:defRPr>
                <a:latin typeface="Cabin"/>
                <a:ea typeface="Cabin"/>
                <a:cs typeface="Cabin"/>
                <a:sym typeface="Cabin"/>
              </a:defRPr>
            </a:lvl6pPr>
            <a:lvl7pPr lvl="6" algn="ctr">
              <a:lnSpc>
                <a:spcPct val="100000"/>
              </a:lnSpc>
              <a:spcBef>
                <a:spcPts val="0"/>
              </a:spcBef>
              <a:spcAft>
                <a:spcPts val="0"/>
              </a:spcAft>
              <a:buSzPts val="2800"/>
              <a:buNone/>
              <a:defRPr>
                <a:latin typeface="Cabin"/>
                <a:ea typeface="Cabin"/>
                <a:cs typeface="Cabin"/>
                <a:sym typeface="Cabin"/>
              </a:defRPr>
            </a:lvl7pPr>
            <a:lvl8pPr lvl="7" algn="ctr">
              <a:lnSpc>
                <a:spcPct val="100000"/>
              </a:lnSpc>
              <a:spcBef>
                <a:spcPts val="0"/>
              </a:spcBef>
              <a:spcAft>
                <a:spcPts val="0"/>
              </a:spcAft>
              <a:buSzPts val="2800"/>
              <a:buNone/>
              <a:defRPr>
                <a:latin typeface="Cabin"/>
                <a:ea typeface="Cabin"/>
                <a:cs typeface="Cabin"/>
                <a:sym typeface="Cabin"/>
              </a:defRPr>
            </a:lvl8pPr>
            <a:lvl9pPr lvl="8" algn="ctr">
              <a:lnSpc>
                <a:spcPct val="100000"/>
              </a:lnSpc>
              <a:spcBef>
                <a:spcPts val="0"/>
              </a:spcBef>
              <a:spcAft>
                <a:spcPts val="0"/>
              </a:spcAft>
              <a:buSzPts val="2800"/>
              <a:buNone/>
              <a:defRPr>
                <a:latin typeface="Cabin"/>
                <a:ea typeface="Cabin"/>
                <a:cs typeface="Cabin"/>
                <a:sym typeface="Cabin"/>
              </a:defRPr>
            </a:lvl9pPr>
          </a:lstStyle>
          <a:p/>
        </p:txBody>
      </p:sp>
      <p:sp>
        <p:nvSpPr>
          <p:cNvPr id="37" name="Google Shape;37;p50"/>
          <p:cNvSpPr txBox="1"/>
          <p:nvPr>
            <p:ph idx="2" type="title"/>
          </p:nvPr>
        </p:nvSpPr>
        <p:spPr>
          <a:xfrm>
            <a:off x="1020250" y="2487800"/>
            <a:ext cx="2166900" cy="795600"/>
          </a:xfrm>
          <a:prstGeom prst="rect">
            <a:avLst/>
          </a:prstGeom>
          <a:noFill/>
          <a:ln cap="flat" cmpd="sng" w="9525">
            <a:solidFill>
              <a:schemeClr val="dk1"/>
            </a:solidFill>
            <a:prstDash val="dash"/>
            <a:round/>
            <a:headEnd len="sm" w="sm" type="none"/>
            <a:tailEnd len="sm" w="sm" type="none"/>
          </a:ln>
        </p:spPr>
        <p:txBody>
          <a:bodyPr anchorCtr="0" anchor="t" bIns="91425" lIns="91425" spcFirstLastPara="1" rIns="91425" wrap="square" tIns="91425">
            <a:noAutofit/>
          </a:bodyPr>
          <a:lstStyle>
            <a:lvl1pPr lvl="0" algn="ctr">
              <a:lnSpc>
                <a:spcPct val="100000"/>
              </a:lnSpc>
              <a:spcBef>
                <a:spcPts val="0"/>
              </a:spcBef>
              <a:spcAft>
                <a:spcPts val="0"/>
              </a:spcAft>
              <a:buSzPts val="2400"/>
              <a:buNone/>
              <a:defRPr sz="2000"/>
            </a:lvl1pPr>
            <a:lvl2pPr lvl="1" algn="ctr">
              <a:lnSpc>
                <a:spcPct val="100000"/>
              </a:lnSpc>
              <a:spcBef>
                <a:spcPts val="0"/>
              </a:spcBef>
              <a:spcAft>
                <a:spcPts val="0"/>
              </a:spcAft>
              <a:buSzPts val="2800"/>
              <a:buNone/>
              <a:defRPr>
                <a:latin typeface="Cabin"/>
                <a:ea typeface="Cabin"/>
                <a:cs typeface="Cabin"/>
                <a:sym typeface="Cabin"/>
              </a:defRPr>
            </a:lvl2pPr>
            <a:lvl3pPr lvl="2" algn="ctr">
              <a:lnSpc>
                <a:spcPct val="100000"/>
              </a:lnSpc>
              <a:spcBef>
                <a:spcPts val="0"/>
              </a:spcBef>
              <a:spcAft>
                <a:spcPts val="0"/>
              </a:spcAft>
              <a:buSzPts val="2800"/>
              <a:buNone/>
              <a:defRPr>
                <a:latin typeface="Cabin"/>
                <a:ea typeface="Cabin"/>
                <a:cs typeface="Cabin"/>
                <a:sym typeface="Cabin"/>
              </a:defRPr>
            </a:lvl3pPr>
            <a:lvl4pPr lvl="3" algn="ctr">
              <a:lnSpc>
                <a:spcPct val="100000"/>
              </a:lnSpc>
              <a:spcBef>
                <a:spcPts val="0"/>
              </a:spcBef>
              <a:spcAft>
                <a:spcPts val="0"/>
              </a:spcAft>
              <a:buSzPts val="2800"/>
              <a:buNone/>
              <a:defRPr>
                <a:latin typeface="Cabin"/>
                <a:ea typeface="Cabin"/>
                <a:cs typeface="Cabin"/>
                <a:sym typeface="Cabin"/>
              </a:defRPr>
            </a:lvl4pPr>
            <a:lvl5pPr lvl="4" algn="ctr">
              <a:lnSpc>
                <a:spcPct val="100000"/>
              </a:lnSpc>
              <a:spcBef>
                <a:spcPts val="0"/>
              </a:spcBef>
              <a:spcAft>
                <a:spcPts val="0"/>
              </a:spcAft>
              <a:buSzPts val="2800"/>
              <a:buNone/>
              <a:defRPr>
                <a:latin typeface="Cabin"/>
                <a:ea typeface="Cabin"/>
                <a:cs typeface="Cabin"/>
                <a:sym typeface="Cabin"/>
              </a:defRPr>
            </a:lvl5pPr>
            <a:lvl6pPr lvl="5" algn="ctr">
              <a:lnSpc>
                <a:spcPct val="100000"/>
              </a:lnSpc>
              <a:spcBef>
                <a:spcPts val="0"/>
              </a:spcBef>
              <a:spcAft>
                <a:spcPts val="0"/>
              </a:spcAft>
              <a:buSzPts val="2800"/>
              <a:buNone/>
              <a:defRPr>
                <a:latin typeface="Cabin"/>
                <a:ea typeface="Cabin"/>
                <a:cs typeface="Cabin"/>
                <a:sym typeface="Cabin"/>
              </a:defRPr>
            </a:lvl6pPr>
            <a:lvl7pPr lvl="6" algn="ctr">
              <a:lnSpc>
                <a:spcPct val="100000"/>
              </a:lnSpc>
              <a:spcBef>
                <a:spcPts val="0"/>
              </a:spcBef>
              <a:spcAft>
                <a:spcPts val="0"/>
              </a:spcAft>
              <a:buSzPts val="2800"/>
              <a:buNone/>
              <a:defRPr>
                <a:latin typeface="Cabin"/>
                <a:ea typeface="Cabin"/>
                <a:cs typeface="Cabin"/>
                <a:sym typeface="Cabin"/>
              </a:defRPr>
            </a:lvl7pPr>
            <a:lvl8pPr lvl="7" algn="ctr">
              <a:lnSpc>
                <a:spcPct val="100000"/>
              </a:lnSpc>
              <a:spcBef>
                <a:spcPts val="0"/>
              </a:spcBef>
              <a:spcAft>
                <a:spcPts val="0"/>
              </a:spcAft>
              <a:buSzPts val="2800"/>
              <a:buNone/>
              <a:defRPr>
                <a:latin typeface="Cabin"/>
                <a:ea typeface="Cabin"/>
                <a:cs typeface="Cabin"/>
                <a:sym typeface="Cabin"/>
              </a:defRPr>
            </a:lvl8pPr>
            <a:lvl9pPr lvl="8" algn="ctr">
              <a:lnSpc>
                <a:spcPct val="100000"/>
              </a:lnSpc>
              <a:spcBef>
                <a:spcPts val="0"/>
              </a:spcBef>
              <a:spcAft>
                <a:spcPts val="0"/>
              </a:spcAft>
              <a:buSzPts val="2800"/>
              <a:buNone/>
              <a:defRPr>
                <a:latin typeface="Cabin"/>
                <a:ea typeface="Cabin"/>
                <a:cs typeface="Cabin"/>
                <a:sym typeface="Cabin"/>
              </a:defRPr>
            </a:lvl9pPr>
          </a:lstStyle>
          <a:p/>
        </p:txBody>
      </p:sp>
      <p:sp>
        <p:nvSpPr>
          <p:cNvPr id="38" name="Google Shape;38;p50"/>
          <p:cNvSpPr txBox="1"/>
          <p:nvPr>
            <p:ph idx="1" type="subTitle"/>
          </p:nvPr>
        </p:nvSpPr>
        <p:spPr>
          <a:xfrm>
            <a:off x="1020250" y="3283758"/>
            <a:ext cx="2166900" cy="834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39" name="Google Shape;39;p50"/>
          <p:cNvSpPr txBox="1"/>
          <p:nvPr>
            <p:ph idx="3" type="title"/>
          </p:nvPr>
        </p:nvSpPr>
        <p:spPr>
          <a:xfrm>
            <a:off x="3488499" y="2487800"/>
            <a:ext cx="2166900" cy="795600"/>
          </a:xfrm>
          <a:prstGeom prst="rect">
            <a:avLst/>
          </a:prstGeom>
          <a:noFill/>
          <a:ln cap="flat" cmpd="sng" w="9525">
            <a:solidFill>
              <a:schemeClr val="dk1"/>
            </a:solidFill>
            <a:prstDash val="dash"/>
            <a:round/>
            <a:headEnd len="sm" w="sm" type="none"/>
            <a:tailEnd len="sm" w="sm" type="none"/>
          </a:ln>
        </p:spPr>
        <p:txBody>
          <a:bodyPr anchorCtr="0" anchor="t" bIns="91425" lIns="91425" spcFirstLastPara="1" rIns="91425" wrap="square" tIns="91425">
            <a:noAutofit/>
          </a:bodyPr>
          <a:lstStyle>
            <a:lvl1pPr lvl="0" algn="ctr">
              <a:lnSpc>
                <a:spcPct val="100000"/>
              </a:lnSpc>
              <a:spcBef>
                <a:spcPts val="0"/>
              </a:spcBef>
              <a:spcAft>
                <a:spcPts val="0"/>
              </a:spcAft>
              <a:buSzPts val="2400"/>
              <a:buNone/>
              <a:defRPr sz="2000"/>
            </a:lvl1pPr>
            <a:lvl2pPr lvl="1" algn="ctr">
              <a:lnSpc>
                <a:spcPct val="100000"/>
              </a:lnSpc>
              <a:spcBef>
                <a:spcPts val="0"/>
              </a:spcBef>
              <a:spcAft>
                <a:spcPts val="0"/>
              </a:spcAft>
              <a:buSzPts val="2800"/>
              <a:buNone/>
              <a:defRPr>
                <a:latin typeface="Cabin"/>
                <a:ea typeface="Cabin"/>
                <a:cs typeface="Cabin"/>
                <a:sym typeface="Cabin"/>
              </a:defRPr>
            </a:lvl2pPr>
            <a:lvl3pPr lvl="2" algn="ctr">
              <a:lnSpc>
                <a:spcPct val="100000"/>
              </a:lnSpc>
              <a:spcBef>
                <a:spcPts val="0"/>
              </a:spcBef>
              <a:spcAft>
                <a:spcPts val="0"/>
              </a:spcAft>
              <a:buSzPts val="2800"/>
              <a:buNone/>
              <a:defRPr>
                <a:latin typeface="Cabin"/>
                <a:ea typeface="Cabin"/>
                <a:cs typeface="Cabin"/>
                <a:sym typeface="Cabin"/>
              </a:defRPr>
            </a:lvl3pPr>
            <a:lvl4pPr lvl="3" algn="ctr">
              <a:lnSpc>
                <a:spcPct val="100000"/>
              </a:lnSpc>
              <a:spcBef>
                <a:spcPts val="0"/>
              </a:spcBef>
              <a:spcAft>
                <a:spcPts val="0"/>
              </a:spcAft>
              <a:buSzPts val="2800"/>
              <a:buNone/>
              <a:defRPr>
                <a:latin typeface="Cabin"/>
                <a:ea typeface="Cabin"/>
                <a:cs typeface="Cabin"/>
                <a:sym typeface="Cabin"/>
              </a:defRPr>
            </a:lvl4pPr>
            <a:lvl5pPr lvl="4" algn="ctr">
              <a:lnSpc>
                <a:spcPct val="100000"/>
              </a:lnSpc>
              <a:spcBef>
                <a:spcPts val="0"/>
              </a:spcBef>
              <a:spcAft>
                <a:spcPts val="0"/>
              </a:spcAft>
              <a:buSzPts val="2800"/>
              <a:buNone/>
              <a:defRPr>
                <a:latin typeface="Cabin"/>
                <a:ea typeface="Cabin"/>
                <a:cs typeface="Cabin"/>
                <a:sym typeface="Cabin"/>
              </a:defRPr>
            </a:lvl5pPr>
            <a:lvl6pPr lvl="5" algn="ctr">
              <a:lnSpc>
                <a:spcPct val="100000"/>
              </a:lnSpc>
              <a:spcBef>
                <a:spcPts val="0"/>
              </a:spcBef>
              <a:spcAft>
                <a:spcPts val="0"/>
              </a:spcAft>
              <a:buSzPts val="2800"/>
              <a:buNone/>
              <a:defRPr>
                <a:latin typeface="Cabin"/>
                <a:ea typeface="Cabin"/>
                <a:cs typeface="Cabin"/>
                <a:sym typeface="Cabin"/>
              </a:defRPr>
            </a:lvl6pPr>
            <a:lvl7pPr lvl="6" algn="ctr">
              <a:lnSpc>
                <a:spcPct val="100000"/>
              </a:lnSpc>
              <a:spcBef>
                <a:spcPts val="0"/>
              </a:spcBef>
              <a:spcAft>
                <a:spcPts val="0"/>
              </a:spcAft>
              <a:buSzPts val="2800"/>
              <a:buNone/>
              <a:defRPr>
                <a:latin typeface="Cabin"/>
                <a:ea typeface="Cabin"/>
                <a:cs typeface="Cabin"/>
                <a:sym typeface="Cabin"/>
              </a:defRPr>
            </a:lvl7pPr>
            <a:lvl8pPr lvl="7" algn="ctr">
              <a:lnSpc>
                <a:spcPct val="100000"/>
              </a:lnSpc>
              <a:spcBef>
                <a:spcPts val="0"/>
              </a:spcBef>
              <a:spcAft>
                <a:spcPts val="0"/>
              </a:spcAft>
              <a:buSzPts val="2800"/>
              <a:buNone/>
              <a:defRPr>
                <a:latin typeface="Cabin"/>
                <a:ea typeface="Cabin"/>
                <a:cs typeface="Cabin"/>
                <a:sym typeface="Cabin"/>
              </a:defRPr>
            </a:lvl8pPr>
            <a:lvl9pPr lvl="8" algn="ctr">
              <a:lnSpc>
                <a:spcPct val="100000"/>
              </a:lnSpc>
              <a:spcBef>
                <a:spcPts val="0"/>
              </a:spcBef>
              <a:spcAft>
                <a:spcPts val="0"/>
              </a:spcAft>
              <a:buSzPts val="2800"/>
              <a:buNone/>
              <a:defRPr>
                <a:latin typeface="Cabin"/>
                <a:ea typeface="Cabin"/>
                <a:cs typeface="Cabin"/>
                <a:sym typeface="Cabin"/>
              </a:defRPr>
            </a:lvl9pPr>
          </a:lstStyle>
          <a:p/>
        </p:txBody>
      </p:sp>
      <p:sp>
        <p:nvSpPr>
          <p:cNvPr id="40" name="Google Shape;40;p50"/>
          <p:cNvSpPr txBox="1"/>
          <p:nvPr>
            <p:ph idx="4" type="subTitle"/>
          </p:nvPr>
        </p:nvSpPr>
        <p:spPr>
          <a:xfrm>
            <a:off x="3488488" y="3283758"/>
            <a:ext cx="2166900" cy="834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41" name="Google Shape;41;p50"/>
          <p:cNvSpPr txBox="1"/>
          <p:nvPr>
            <p:ph idx="5" type="title"/>
          </p:nvPr>
        </p:nvSpPr>
        <p:spPr>
          <a:xfrm>
            <a:off x="5956798" y="2487800"/>
            <a:ext cx="2166900" cy="795600"/>
          </a:xfrm>
          <a:prstGeom prst="rect">
            <a:avLst/>
          </a:prstGeom>
          <a:noFill/>
          <a:ln cap="flat" cmpd="sng" w="9525">
            <a:solidFill>
              <a:schemeClr val="dk1"/>
            </a:solidFill>
            <a:prstDash val="dash"/>
            <a:round/>
            <a:headEnd len="sm" w="sm" type="none"/>
            <a:tailEnd len="sm" w="sm" type="none"/>
          </a:ln>
        </p:spPr>
        <p:txBody>
          <a:bodyPr anchorCtr="0" anchor="t" bIns="91425" lIns="91425" spcFirstLastPara="1" rIns="91425" wrap="square" tIns="91425">
            <a:noAutofit/>
          </a:bodyPr>
          <a:lstStyle>
            <a:lvl1pPr lvl="0" algn="ctr">
              <a:lnSpc>
                <a:spcPct val="100000"/>
              </a:lnSpc>
              <a:spcBef>
                <a:spcPts val="0"/>
              </a:spcBef>
              <a:spcAft>
                <a:spcPts val="0"/>
              </a:spcAft>
              <a:buSzPts val="2400"/>
              <a:buNone/>
              <a:defRPr sz="2000"/>
            </a:lvl1pPr>
            <a:lvl2pPr lvl="1" algn="ctr">
              <a:lnSpc>
                <a:spcPct val="100000"/>
              </a:lnSpc>
              <a:spcBef>
                <a:spcPts val="0"/>
              </a:spcBef>
              <a:spcAft>
                <a:spcPts val="0"/>
              </a:spcAft>
              <a:buSzPts val="2800"/>
              <a:buNone/>
              <a:defRPr>
                <a:latin typeface="Cabin"/>
                <a:ea typeface="Cabin"/>
                <a:cs typeface="Cabin"/>
                <a:sym typeface="Cabin"/>
              </a:defRPr>
            </a:lvl2pPr>
            <a:lvl3pPr lvl="2" algn="ctr">
              <a:lnSpc>
                <a:spcPct val="100000"/>
              </a:lnSpc>
              <a:spcBef>
                <a:spcPts val="0"/>
              </a:spcBef>
              <a:spcAft>
                <a:spcPts val="0"/>
              </a:spcAft>
              <a:buSzPts val="2800"/>
              <a:buNone/>
              <a:defRPr>
                <a:latin typeface="Cabin"/>
                <a:ea typeface="Cabin"/>
                <a:cs typeface="Cabin"/>
                <a:sym typeface="Cabin"/>
              </a:defRPr>
            </a:lvl3pPr>
            <a:lvl4pPr lvl="3" algn="ctr">
              <a:lnSpc>
                <a:spcPct val="100000"/>
              </a:lnSpc>
              <a:spcBef>
                <a:spcPts val="0"/>
              </a:spcBef>
              <a:spcAft>
                <a:spcPts val="0"/>
              </a:spcAft>
              <a:buSzPts val="2800"/>
              <a:buNone/>
              <a:defRPr>
                <a:latin typeface="Cabin"/>
                <a:ea typeface="Cabin"/>
                <a:cs typeface="Cabin"/>
                <a:sym typeface="Cabin"/>
              </a:defRPr>
            </a:lvl4pPr>
            <a:lvl5pPr lvl="4" algn="ctr">
              <a:lnSpc>
                <a:spcPct val="100000"/>
              </a:lnSpc>
              <a:spcBef>
                <a:spcPts val="0"/>
              </a:spcBef>
              <a:spcAft>
                <a:spcPts val="0"/>
              </a:spcAft>
              <a:buSzPts val="2800"/>
              <a:buNone/>
              <a:defRPr>
                <a:latin typeface="Cabin"/>
                <a:ea typeface="Cabin"/>
                <a:cs typeface="Cabin"/>
                <a:sym typeface="Cabin"/>
              </a:defRPr>
            </a:lvl5pPr>
            <a:lvl6pPr lvl="5" algn="ctr">
              <a:lnSpc>
                <a:spcPct val="100000"/>
              </a:lnSpc>
              <a:spcBef>
                <a:spcPts val="0"/>
              </a:spcBef>
              <a:spcAft>
                <a:spcPts val="0"/>
              </a:spcAft>
              <a:buSzPts val="2800"/>
              <a:buNone/>
              <a:defRPr>
                <a:latin typeface="Cabin"/>
                <a:ea typeface="Cabin"/>
                <a:cs typeface="Cabin"/>
                <a:sym typeface="Cabin"/>
              </a:defRPr>
            </a:lvl6pPr>
            <a:lvl7pPr lvl="6" algn="ctr">
              <a:lnSpc>
                <a:spcPct val="100000"/>
              </a:lnSpc>
              <a:spcBef>
                <a:spcPts val="0"/>
              </a:spcBef>
              <a:spcAft>
                <a:spcPts val="0"/>
              </a:spcAft>
              <a:buSzPts val="2800"/>
              <a:buNone/>
              <a:defRPr>
                <a:latin typeface="Cabin"/>
                <a:ea typeface="Cabin"/>
                <a:cs typeface="Cabin"/>
                <a:sym typeface="Cabin"/>
              </a:defRPr>
            </a:lvl7pPr>
            <a:lvl8pPr lvl="7" algn="ctr">
              <a:lnSpc>
                <a:spcPct val="100000"/>
              </a:lnSpc>
              <a:spcBef>
                <a:spcPts val="0"/>
              </a:spcBef>
              <a:spcAft>
                <a:spcPts val="0"/>
              </a:spcAft>
              <a:buSzPts val="2800"/>
              <a:buNone/>
              <a:defRPr>
                <a:latin typeface="Cabin"/>
                <a:ea typeface="Cabin"/>
                <a:cs typeface="Cabin"/>
                <a:sym typeface="Cabin"/>
              </a:defRPr>
            </a:lvl8pPr>
            <a:lvl9pPr lvl="8" algn="ctr">
              <a:lnSpc>
                <a:spcPct val="100000"/>
              </a:lnSpc>
              <a:spcBef>
                <a:spcPts val="0"/>
              </a:spcBef>
              <a:spcAft>
                <a:spcPts val="0"/>
              </a:spcAft>
              <a:buSzPts val="2800"/>
              <a:buNone/>
              <a:defRPr>
                <a:latin typeface="Cabin"/>
                <a:ea typeface="Cabin"/>
                <a:cs typeface="Cabin"/>
                <a:sym typeface="Cabin"/>
              </a:defRPr>
            </a:lvl9pPr>
          </a:lstStyle>
          <a:p/>
        </p:txBody>
      </p:sp>
      <p:sp>
        <p:nvSpPr>
          <p:cNvPr id="42" name="Google Shape;42;p50"/>
          <p:cNvSpPr txBox="1"/>
          <p:nvPr>
            <p:ph idx="6" type="subTitle"/>
          </p:nvPr>
        </p:nvSpPr>
        <p:spPr>
          <a:xfrm>
            <a:off x="5956727" y="3283758"/>
            <a:ext cx="2166900" cy="834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43" name="Google Shape;43;p50"/>
          <p:cNvSpPr/>
          <p:nvPr/>
        </p:nvSpPr>
        <p:spPr>
          <a:xfrm>
            <a:off x="332075" y="873825"/>
            <a:ext cx="289200" cy="289200"/>
          </a:xfrm>
          <a:prstGeom prst="ellipse">
            <a:avLst/>
          </a:prstGeom>
          <a:solidFill>
            <a:schemeClr val="lt1"/>
          </a:solidFill>
          <a:ln cap="flat" cmpd="sng" w="9525">
            <a:solidFill>
              <a:schemeClr val="dk1"/>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 name="Google Shape;44;p50"/>
          <p:cNvSpPr/>
          <p:nvPr/>
        </p:nvSpPr>
        <p:spPr>
          <a:xfrm>
            <a:off x="8528600" y="584625"/>
            <a:ext cx="289200" cy="289200"/>
          </a:xfrm>
          <a:prstGeom prst="ellipse">
            <a:avLst/>
          </a:prstGeom>
          <a:solidFill>
            <a:schemeClr val="lt1"/>
          </a:solidFill>
          <a:ln cap="flat" cmpd="sng" w="9525">
            <a:solidFill>
              <a:schemeClr val="dk1"/>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45" name="Google Shape;45;p50"/>
          <p:cNvCxnSpPr/>
          <p:nvPr/>
        </p:nvCxnSpPr>
        <p:spPr>
          <a:xfrm flipH="1" rot="10800000">
            <a:off x="7510774" y="4365224"/>
            <a:ext cx="657300" cy="379500"/>
          </a:xfrm>
          <a:prstGeom prst="straightConnector1">
            <a:avLst/>
          </a:prstGeom>
          <a:noFill/>
          <a:ln cap="flat" cmpd="sng" w="9525">
            <a:solidFill>
              <a:schemeClr val="dk1"/>
            </a:solidFill>
            <a:prstDash val="dash"/>
            <a:round/>
            <a:headEnd len="sm" w="sm" type="none"/>
            <a:tailEnd len="sm" w="sm" type="none"/>
          </a:ln>
        </p:spPr>
      </p:cxnSp>
      <p:cxnSp>
        <p:nvCxnSpPr>
          <p:cNvPr id="46" name="Google Shape;46;p50"/>
          <p:cNvCxnSpPr/>
          <p:nvPr/>
        </p:nvCxnSpPr>
        <p:spPr>
          <a:xfrm flipH="1" rot="10800000">
            <a:off x="1020307" y="1412011"/>
            <a:ext cx="619200" cy="357600"/>
          </a:xfrm>
          <a:prstGeom prst="straightConnector1">
            <a:avLst/>
          </a:prstGeom>
          <a:noFill/>
          <a:ln cap="flat" cmpd="sng" w="9525">
            <a:solidFill>
              <a:schemeClr val="dk1"/>
            </a:solidFill>
            <a:prstDash val="dash"/>
            <a:round/>
            <a:headEnd len="sm" w="sm" type="none"/>
            <a:tailEnd len="sm" w="sm" type="none"/>
          </a:ln>
        </p:spPr>
      </p:cxnSp>
      <p:cxnSp>
        <p:nvCxnSpPr>
          <p:cNvPr id="47" name="Google Shape;47;p50"/>
          <p:cNvCxnSpPr/>
          <p:nvPr/>
        </p:nvCxnSpPr>
        <p:spPr>
          <a:xfrm flipH="1" rot="10800000">
            <a:off x="7208524" y="4434703"/>
            <a:ext cx="657300" cy="379500"/>
          </a:xfrm>
          <a:prstGeom prst="straightConnector1">
            <a:avLst/>
          </a:prstGeom>
          <a:noFill/>
          <a:ln cap="flat" cmpd="sng" w="9525">
            <a:solidFill>
              <a:schemeClr val="dk1"/>
            </a:solidFill>
            <a:prstDash val="dash"/>
            <a:round/>
            <a:headEnd len="sm" w="sm" type="none"/>
            <a:tailEnd len="sm" w="sm" type="none"/>
          </a:ln>
        </p:spPr>
      </p:cxnSp>
      <p:cxnSp>
        <p:nvCxnSpPr>
          <p:cNvPr id="48" name="Google Shape;48;p50"/>
          <p:cNvCxnSpPr/>
          <p:nvPr/>
        </p:nvCxnSpPr>
        <p:spPr>
          <a:xfrm>
            <a:off x="522088" y="1802900"/>
            <a:ext cx="0" cy="2801100"/>
          </a:xfrm>
          <a:prstGeom prst="straightConnector1">
            <a:avLst/>
          </a:prstGeom>
          <a:noFill/>
          <a:ln cap="flat" cmpd="sng" w="9525">
            <a:solidFill>
              <a:schemeClr val="dk1"/>
            </a:solidFill>
            <a:prstDash val="dash"/>
            <a:round/>
            <a:headEnd len="sm" w="sm" type="none"/>
            <a:tailEnd len="med" w="med" type="triangle"/>
          </a:ln>
        </p:spPr>
      </p:cxnSp>
      <p:cxnSp>
        <p:nvCxnSpPr>
          <p:cNvPr id="49" name="Google Shape;49;p50"/>
          <p:cNvCxnSpPr/>
          <p:nvPr/>
        </p:nvCxnSpPr>
        <p:spPr>
          <a:xfrm rot="10800000">
            <a:off x="8621888" y="1802900"/>
            <a:ext cx="0" cy="2801100"/>
          </a:xfrm>
          <a:prstGeom prst="straightConnector1">
            <a:avLst/>
          </a:prstGeom>
          <a:noFill/>
          <a:ln cap="flat" cmpd="sng" w="9525">
            <a:solidFill>
              <a:schemeClr val="dk1"/>
            </a:solidFill>
            <a:prstDash val="dash"/>
            <a:round/>
            <a:headEnd len="sm" w="sm" type="none"/>
            <a:tailEnd len="med" w="med" type="triangle"/>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50" name="Shape 50"/>
        <p:cNvGrpSpPr/>
        <p:nvPr/>
      </p:nvGrpSpPr>
      <p:grpSpPr>
        <a:xfrm>
          <a:off x="0" y="0"/>
          <a:ext cx="0" cy="0"/>
          <a:chOff x="0" y="0"/>
          <a:chExt cx="0" cy="0"/>
        </a:xfrm>
      </p:grpSpPr>
      <p:pic>
        <p:nvPicPr>
          <p:cNvPr id="51" name="Google Shape;51;p51"/>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52" name="Google Shape;52;p51"/>
          <p:cNvSpPr/>
          <p:nvPr/>
        </p:nvSpPr>
        <p:spPr>
          <a:xfrm>
            <a:off x="119850" y="105825"/>
            <a:ext cx="8904300" cy="49320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 name="Google Shape;53;p51"/>
          <p:cNvSpPr/>
          <p:nvPr/>
        </p:nvSpPr>
        <p:spPr>
          <a:xfrm>
            <a:off x="225750" y="211725"/>
            <a:ext cx="8692500" cy="4712700"/>
          </a:xfrm>
          <a:prstGeom prst="rect">
            <a:avLst/>
          </a:prstGeom>
          <a:noFill/>
          <a:ln cap="flat" cmpd="sng" w="9525">
            <a:solidFill>
              <a:schemeClr val="dk1"/>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 name="Google Shape;54;p51"/>
          <p:cNvSpPr txBox="1"/>
          <p:nvPr>
            <p:ph type="title"/>
          </p:nvPr>
        </p:nvSpPr>
        <p:spPr>
          <a:xfrm>
            <a:off x="713225" y="539500"/>
            <a:ext cx="7717500" cy="572700"/>
          </a:xfrm>
          <a:prstGeom prst="rect">
            <a:avLst/>
          </a:prstGeom>
          <a:noFill/>
          <a:ln cap="flat" cmpd="sng" w="9525">
            <a:solidFill>
              <a:schemeClr val="dk1"/>
            </a:solidFill>
            <a:prstDash val="dash"/>
            <a:round/>
            <a:headEnd len="sm" w="sm" type="none"/>
            <a:tailEnd len="sm" w="sm" type="none"/>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sp>
        <p:nvSpPr>
          <p:cNvPr id="55" name="Google Shape;55;p51"/>
          <p:cNvSpPr txBox="1"/>
          <p:nvPr>
            <p:ph idx="2" type="title"/>
          </p:nvPr>
        </p:nvSpPr>
        <p:spPr>
          <a:xfrm>
            <a:off x="713276" y="1748019"/>
            <a:ext cx="1850700" cy="69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400"/>
              <a:buNone/>
              <a:defRPr sz="48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56" name="Google Shape;56;p51"/>
          <p:cNvSpPr txBox="1"/>
          <p:nvPr>
            <p:ph idx="3" type="title"/>
          </p:nvPr>
        </p:nvSpPr>
        <p:spPr>
          <a:xfrm>
            <a:off x="713275" y="2497450"/>
            <a:ext cx="1850700" cy="797700"/>
          </a:xfrm>
          <a:prstGeom prst="rect">
            <a:avLst/>
          </a:prstGeom>
          <a:noFill/>
          <a:ln cap="flat" cmpd="sng" w="9525">
            <a:solidFill>
              <a:schemeClr val="dk1"/>
            </a:solidFill>
            <a:prstDash val="dash"/>
            <a:round/>
            <a:headEnd len="sm" w="sm" type="none"/>
            <a:tailEnd len="sm" w="sm" type="none"/>
          </a:ln>
        </p:spPr>
        <p:txBody>
          <a:bodyPr anchorCtr="0" anchor="t" bIns="91425" lIns="91425" spcFirstLastPara="1" rIns="91425" wrap="square" tIns="91425">
            <a:noAutofit/>
          </a:bodyPr>
          <a:lstStyle>
            <a:lvl1pPr lvl="0" algn="ctr">
              <a:lnSpc>
                <a:spcPct val="100000"/>
              </a:lnSpc>
              <a:spcBef>
                <a:spcPts val="0"/>
              </a:spcBef>
              <a:spcAft>
                <a:spcPts val="0"/>
              </a:spcAft>
              <a:buSzPts val="2400"/>
              <a:buNone/>
              <a:defRPr sz="2000"/>
            </a:lvl1pPr>
            <a:lvl2pPr lvl="1" algn="ctr">
              <a:lnSpc>
                <a:spcPct val="100000"/>
              </a:lnSpc>
              <a:spcBef>
                <a:spcPts val="0"/>
              </a:spcBef>
              <a:spcAft>
                <a:spcPts val="0"/>
              </a:spcAft>
              <a:buSzPts val="2800"/>
              <a:buNone/>
              <a:defRPr>
                <a:latin typeface="Cabin"/>
                <a:ea typeface="Cabin"/>
                <a:cs typeface="Cabin"/>
                <a:sym typeface="Cabin"/>
              </a:defRPr>
            </a:lvl2pPr>
            <a:lvl3pPr lvl="2" algn="ctr">
              <a:lnSpc>
                <a:spcPct val="100000"/>
              </a:lnSpc>
              <a:spcBef>
                <a:spcPts val="0"/>
              </a:spcBef>
              <a:spcAft>
                <a:spcPts val="0"/>
              </a:spcAft>
              <a:buSzPts val="2800"/>
              <a:buNone/>
              <a:defRPr>
                <a:latin typeface="Cabin"/>
                <a:ea typeface="Cabin"/>
                <a:cs typeface="Cabin"/>
                <a:sym typeface="Cabin"/>
              </a:defRPr>
            </a:lvl3pPr>
            <a:lvl4pPr lvl="3" algn="ctr">
              <a:lnSpc>
                <a:spcPct val="100000"/>
              </a:lnSpc>
              <a:spcBef>
                <a:spcPts val="0"/>
              </a:spcBef>
              <a:spcAft>
                <a:spcPts val="0"/>
              </a:spcAft>
              <a:buSzPts val="2800"/>
              <a:buNone/>
              <a:defRPr>
                <a:latin typeface="Cabin"/>
                <a:ea typeface="Cabin"/>
                <a:cs typeface="Cabin"/>
                <a:sym typeface="Cabin"/>
              </a:defRPr>
            </a:lvl4pPr>
            <a:lvl5pPr lvl="4" algn="ctr">
              <a:lnSpc>
                <a:spcPct val="100000"/>
              </a:lnSpc>
              <a:spcBef>
                <a:spcPts val="0"/>
              </a:spcBef>
              <a:spcAft>
                <a:spcPts val="0"/>
              </a:spcAft>
              <a:buSzPts val="2800"/>
              <a:buNone/>
              <a:defRPr>
                <a:latin typeface="Cabin"/>
                <a:ea typeface="Cabin"/>
                <a:cs typeface="Cabin"/>
                <a:sym typeface="Cabin"/>
              </a:defRPr>
            </a:lvl5pPr>
            <a:lvl6pPr lvl="5" algn="ctr">
              <a:lnSpc>
                <a:spcPct val="100000"/>
              </a:lnSpc>
              <a:spcBef>
                <a:spcPts val="0"/>
              </a:spcBef>
              <a:spcAft>
                <a:spcPts val="0"/>
              </a:spcAft>
              <a:buSzPts val="2800"/>
              <a:buNone/>
              <a:defRPr>
                <a:latin typeface="Cabin"/>
                <a:ea typeface="Cabin"/>
                <a:cs typeface="Cabin"/>
                <a:sym typeface="Cabin"/>
              </a:defRPr>
            </a:lvl6pPr>
            <a:lvl7pPr lvl="6" algn="ctr">
              <a:lnSpc>
                <a:spcPct val="100000"/>
              </a:lnSpc>
              <a:spcBef>
                <a:spcPts val="0"/>
              </a:spcBef>
              <a:spcAft>
                <a:spcPts val="0"/>
              </a:spcAft>
              <a:buSzPts val="2800"/>
              <a:buNone/>
              <a:defRPr>
                <a:latin typeface="Cabin"/>
                <a:ea typeface="Cabin"/>
                <a:cs typeface="Cabin"/>
                <a:sym typeface="Cabin"/>
              </a:defRPr>
            </a:lvl7pPr>
            <a:lvl8pPr lvl="7" algn="ctr">
              <a:lnSpc>
                <a:spcPct val="100000"/>
              </a:lnSpc>
              <a:spcBef>
                <a:spcPts val="0"/>
              </a:spcBef>
              <a:spcAft>
                <a:spcPts val="0"/>
              </a:spcAft>
              <a:buSzPts val="2800"/>
              <a:buNone/>
              <a:defRPr>
                <a:latin typeface="Cabin"/>
                <a:ea typeface="Cabin"/>
                <a:cs typeface="Cabin"/>
                <a:sym typeface="Cabin"/>
              </a:defRPr>
            </a:lvl8pPr>
            <a:lvl9pPr lvl="8" algn="ctr">
              <a:lnSpc>
                <a:spcPct val="100000"/>
              </a:lnSpc>
              <a:spcBef>
                <a:spcPts val="0"/>
              </a:spcBef>
              <a:spcAft>
                <a:spcPts val="0"/>
              </a:spcAft>
              <a:buSzPts val="2800"/>
              <a:buNone/>
              <a:defRPr>
                <a:latin typeface="Cabin"/>
                <a:ea typeface="Cabin"/>
                <a:cs typeface="Cabin"/>
                <a:sym typeface="Cabin"/>
              </a:defRPr>
            </a:lvl9pPr>
          </a:lstStyle>
          <a:p/>
        </p:txBody>
      </p:sp>
      <p:sp>
        <p:nvSpPr>
          <p:cNvPr id="57" name="Google Shape;57;p51"/>
          <p:cNvSpPr txBox="1"/>
          <p:nvPr>
            <p:ph idx="1" type="subTitle"/>
          </p:nvPr>
        </p:nvSpPr>
        <p:spPr>
          <a:xfrm>
            <a:off x="713225" y="3286594"/>
            <a:ext cx="1850700" cy="7479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58" name="Google Shape;58;p51"/>
          <p:cNvSpPr txBox="1"/>
          <p:nvPr>
            <p:ph idx="4" type="title"/>
          </p:nvPr>
        </p:nvSpPr>
        <p:spPr>
          <a:xfrm>
            <a:off x="2668835" y="1748019"/>
            <a:ext cx="1850700" cy="69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400"/>
              <a:buNone/>
              <a:defRPr sz="48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59" name="Google Shape;59;p51"/>
          <p:cNvSpPr txBox="1"/>
          <p:nvPr>
            <p:ph idx="5" type="title"/>
          </p:nvPr>
        </p:nvSpPr>
        <p:spPr>
          <a:xfrm>
            <a:off x="2668833" y="2497450"/>
            <a:ext cx="1850700" cy="797700"/>
          </a:xfrm>
          <a:prstGeom prst="rect">
            <a:avLst/>
          </a:prstGeom>
          <a:noFill/>
          <a:ln cap="flat" cmpd="sng" w="9525">
            <a:solidFill>
              <a:schemeClr val="dk1"/>
            </a:solidFill>
            <a:prstDash val="dash"/>
            <a:round/>
            <a:headEnd len="sm" w="sm" type="none"/>
            <a:tailEnd len="sm" w="sm" type="none"/>
          </a:ln>
        </p:spPr>
        <p:txBody>
          <a:bodyPr anchorCtr="0" anchor="t" bIns="91425" lIns="91425" spcFirstLastPara="1" rIns="91425" wrap="square" tIns="91425">
            <a:noAutofit/>
          </a:bodyPr>
          <a:lstStyle>
            <a:lvl1pPr lvl="0" algn="ctr">
              <a:lnSpc>
                <a:spcPct val="100000"/>
              </a:lnSpc>
              <a:spcBef>
                <a:spcPts val="0"/>
              </a:spcBef>
              <a:spcAft>
                <a:spcPts val="0"/>
              </a:spcAft>
              <a:buSzPts val="2400"/>
              <a:buNone/>
              <a:defRPr sz="2000"/>
            </a:lvl1pPr>
            <a:lvl2pPr lvl="1" algn="ctr">
              <a:lnSpc>
                <a:spcPct val="100000"/>
              </a:lnSpc>
              <a:spcBef>
                <a:spcPts val="0"/>
              </a:spcBef>
              <a:spcAft>
                <a:spcPts val="0"/>
              </a:spcAft>
              <a:buSzPts val="2800"/>
              <a:buNone/>
              <a:defRPr>
                <a:latin typeface="Cabin"/>
                <a:ea typeface="Cabin"/>
                <a:cs typeface="Cabin"/>
                <a:sym typeface="Cabin"/>
              </a:defRPr>
            </a:lvl2pPr>
            <a:lvl3pPr lvl="2" algn="ctr">
              <a:lnSpc>
                <a:spcPct val="100000"/>
              </a:lnSpc>
              <a:spcBef>
                <a:spcPts val="0"/>
              </a:spcBef>
              <a:spcAft>
                <a:spcPts val="0"/>
              </a:spcAft>
              <a:buSzPts val="2800"/>
              <a:buNone/>
              <a:defRPr>
                <a:latin typeface="Cabin"/>
                <a:ea typeface="Cabin"/>
                <a:cs typeface="Cabin"/>
                <a:sym typeface="Cabin"/>
              </a:defRPr>
            </a:lvl3pPr>
            <a:lvl4pPr lvl="3" algn="ctr">
              <a:lnSpc>
                <a:spcPct val="100000"/>
              </a:lnSpc>
              <a:spcBef>
                <a:spcPts val="0"/>
              </a:spcBef>
              <a:spcAft>
                <a:spcPts val="0"/>
              </a:spcAft>
              <a:buSzPts val="2800"/>
              <a:buNone/>
              <a:defRPr>
                <a:latin typeface="Cabin"/>
                <a:ea typeface="Cabin"/>
                <a:cs typeface="Cabin"/>
                <a:sym typeface="Cabin"/>
              </a:defRPr>
            </a:lvl4pPr>
            <a:lvl5pPr lvl="4" algn="ctr">
              <a:lnSpc>
                <a:spcPct val="100000"/>
              </a:lnSpc>
              <a:spcBef>
                <a:spcPts val="0"/>
              </a:spcBef>
              <a:spcAft>
                <a:spcPts val="0"/>
              </a:spcAft>
              <a:buSzPts val="2800"/>
              <a:buNone/>
              <a:defRPr>
                <a:latin typeface="Cabin"/>
                <a:ea typeface="Cabin"/>
                <a:cs typeface="Cabin"/>
                <a:sym typeface="Cabin"/>
              </a:defRPr>
            </a:lvl5pPr>
            <a:lvl6pPr lvl="5" algn="ctr">
              <a:lnSpc>
                <a:spcPct val="100000"/>
              </a:lnSpc>
              <a:spcBef>
                <a:spcPts val="0"/>
              </a:spcBef>
              <a:spcAft>
                <a:spcPts val="0"/>
              </a:spcAft>
              <a:buSzPts val="2800"/>
              <a:buNone/>
              <a:defRPr>
                <a:latin typeface="Cabin"/>
                <a:ea typeface="Cabin"/>
                <a:cs typeface="Cabin"/>
                <a:sym typeface="Cabin"/>
              </a:defRPr>
            </a:lvl6pPr>
            <a:lvl7pPr lvl="6" algn="ctr">
              <a:lnSpc>
                <a:spcPct val="100000"/>
              </a:lnSpc>
              <a:spcBef>
                <a:spcPts val="0"/>
              </a:spcBef>
              <a:spcAft>
                <a:spcPts val="0"/>
              </a:spcAft>
              <a:buSzPts val="2800"/>
              <a:buNone/>
              <a:defRPr>
                <a:latin typeface="Cabin"/>
                <a:ea typeface="Cabin"/>
                <a:cs typeface="Cabin"/>
                <a:sym typeface="Cabin"/>
              </a:defRPr>
            </a:lvl7pPr>
            <a:lvl8pPr lvl="7" algn="ctr">
              <a:lnSpc>
                <a:spcPct val="100000"/>
              </a:lnSpc>
              <a:spcBef>
                <a:spcPts val="0"/>
              </a:spcBef>
              <a:spcAft>
                <a:spcPts val="0"/>
              </a:spcAft>
              <a:buSzPts val="2800"/>
              <a:buNone/>
              <a:defRPr>
                <a:latin typeface="Cabin"/>
                <a:ea typeface="Cabin"/>
                <a:cs typeface="Cabin"/>
                <a:sym typeface="Cabin"/>
              </a:defRPr>
            </a:lvl8pPr>
            <a:lvl9pPr lvl="8" algn="ctr">
              <a:lnSpc>
                <a:spcPct val="100000"/>
              </a:lnSpc>
              <a:spcBef>
                <a:spcPts val="0"/>
              </a:spcBef>
              <a:spcAft>
                <a:spcPts val="0"/>
              </a:spcAft>
              <a:buSzPts val="2800"/>
              <a:buNone/>
              <a:defRPr>
                <a:latin typeface="Cabin"/>
                <a:ea typeface="Cabin"/>
                <a:cs typeface="Cabin"/>
                <a:sym typeface="Cabin"/>
              </a:defRPr>
            </a:lvl9pPr>
          </a:lstStyle>
          <a:p/>
        </p:txBody>
      </p:sp>
      <p:sp>
        <p:nvSpPr>
          <p:cNvPr id="60" name="Google Shape;60;p51"/>
          <p:cNvSpPr txBox="1"/>
          <p:nvPr>
            <p:ph idx="6" type="subTitle"/>
          </p:nvPr>
        </p:nvSpPr>
        <p:spPr>
          <a:xfrm>
            <a:off x="2668783" y="3286594"/>
            <a:ext cx="1850700" cy="7479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61" name="Google Shape;61;p51"/>
          <p:cNvSpPr txBox="1"/>
          <p:nvPr>
            <p:ph idx="7" type="title"/>
          </p:nvPr>
        </p:nvSpPr>
        <p:spPr>
          <a:xfrm>
            <a:off x="4624394" y="1748019"/>
            <a:ext cx="1850700" cy="69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400"/>
              <a:buNone/>
              <a:defRPr sz="48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62" name="Google Shape;62;p51"/>
          <p:cNvSpPr txBox="1"/>
          <p:nvPr>
            <p:ph idx="8" type="title"/>
          </p:nvPr>
        </p:nvSpPr>
        <p:spPr>
          <a:xfrm>
            <a:off x="4624392" y="2497450"/>
            <a:ext cx="1850700" cy="797700"/>
          </a:xfrm>
          <a:prstGeom prst="rect">
            <a:avLst/>
          </a:prstGeom>
          <a:noFill/>
          <a:ln cap="flat" cmpd="sng" w="9525">
            <a:solidFill>
              <a:schemeClr val="dk1"/>
            </a:solidFill>
            <a:prstDash val="dash"/>
            <a:round/>
            <a:headEnd len="sm" w="sm" type="none"/>
            <a:tailEnd len="sm" w="sm" type="none"/>
          </a:ln>
        </p:spPr>
        <p:txBody>
          <a:bodyPr anchorCtr="0" anchor="t" bIns="91425" lIns="91425" spcFirstLastPara="1" rIns="91425" wrap="square" tIns="91425">
            <a:noAutofit/>
          </a:bodyPr>
          <a:lstStyle>
            <a:lvl1pPr lvl="0" algn="ctr">
              <a:lnSpc>
                <a:spcPct val="100000"/>
              </a:lnSpc>
              <a:spcBef>
                <a:spcPts val="0"/>
              </a:spcBef>
              <a:spcAft>
                <a:spcPts val="0"/>
              </a:spcAft>
              <a:buSzPts val="2400"/>
              <a:buNone/>
              <a:defRPr sz="2000"/>
            </a:lvl1pPr>
            <a:lvl2pPr lvl="1" algn="ctr">
              <a:lnSpc>
                <a:spcPct val="100000"/>
              </a:lnSpc>
              <a:spcBef>
                <a:spcPts val="0"/>
              </a:spcBef>
              <a:spcAft>
                <a:spcPts val="0"/>
              </a:spcAft>
              <a:buSzPts val="2800"/>
              <a:buNone/>
              <a:defRPr>
                <a:latin typeface="Cabin"/>
                <a:ea typeface="Cabin"/>
                <a:cs typeface="Cabin"/>
                <a:sym typeface="Cabin"/>
              </a:defRPr>
            </a:lvl2pPr>
            <a:lvl3pPr lvl="2" algn="ctr">
              <a:lnSpc>
                <a:spcPct val="100000"/>
              </a:lnSpc>
              <a:spcBef>
                <a:spcPts val="0"/>
              </a:spcBef>
              <a:spcAft>
                <a:spcPts val="0"/>
              </a:spcAft>
              <a:buSzPts val="2800"/>
              <a:buNone/>
              <a:defRPr>
                <a:latin typeface="Cabin"/>
                <a:ea typeface="Cabin"/>
                <a:cs typeface="Cabin"/>
                <a:sym typeface="Cabin"/>
              </a:defRPr>
            </a:lvl3pPr>
            <a:lvl4pPr lvl="3" algn="ctr">
              <a:lnSpc>
                <a:spcPct val="100000"/>
              </a:lnSpc>
              <a:spcBef>
                <a:spcPts val="0"/>
              </a:spcBef>
              <a:spcAft>
                <a:spcPts val="0"/>
              </a:spcAft>
              <a:buSzPts val="2800"/>
              <a:buNone/>
              <a:defRPr>
                <a:latin typeface="Cabin"/>
                <a:ea typeface="Cabin"/>
                <a:cs typeface="Cabin"/>
                <a:sym typeface="Cabin"/>
              </a:defRPr>
            </a:lvl4pPr>
            <a:lvl5pPr lvl="4" algn="ctr">
              <a:lnSpc>
                <a:spcPct val="100000"/>
              </a:lnSpc>
              <a:spcBef>
                <a:spcPts val="0"/>
              </a:spcBef>
              <a:spcAft>
                <a:spcPts val="0"/>
              </a:spcAft>
              <a:buSzPts val="2800"/>
              <a:buNone/>
              <a:defRPr>
                <a:latin typeface="Cabin"/>
                <a:ea typeface="Cabin"/>
                <a:cs typeface="Cabin"/>
                <a:sym typeface="Cabin"/>
              </a:defRPr>
            </a:lvl5pPr>
            <a:lvl6pPr lvl="5" algn="ctr">
              <a:lnSpc>
                <a:spcPct val="100000"/>
              </a:lnSpc>
              <a:spcBef>
                <a:spcPts val="0"/>
              </a:spcBef>
              <a:spcAft>
                <a:spcPts val="0"/>
              </a:spcAft>
              <a:buSzPts val="2800"/>
              <a:buNone/>
              <a:defRPr>
                <a:latin typeface="Cabin"/>
                <a:ea typeface="Cabin"/>
                <a:cs typeface="Cabin"/>
                <a:sym typeface="Cabin"/>
              </a:defRPr>
            </a:lvl6pPr>
            <a:lvl7pPr lvl="6" algn="ctr">
              <a:lnSpc>
                <a:spcPct val="100000"/>
              </a:lnSpc>
              <a:spcBef>
                <a:spcPts val="0"/>
              </a:spcBef>
              <a:spcAft>
                <a:spcPts val="0"/>
              </a:spcAft>
              <a:buSzPts val="2800"/>
              <a:buNone/>
              <a:defRPr>
                <a:latin typeface="Cabin"/>
                <a:ea typeface="Cabin"/>
                <a:cs typeface="Cabin"/>
                <a:sym typeface="Cabin"/>
              </a:defRPr>
            </a:lvl7pPr>
            <a:lvl8pPr lvl="7" algn="ctr">
              <a:lnSpc>
                <a:spcPct val="100000"/>
              </a:lnSpc>
              <a:spcBef>
                <a:spcPts val="0"/>
              </a:spcBef>
              <a:spcAft>
                <a:spcPts val="0"/>
              </a:spcAft>
              <a:buSzPts val="2800"/>
              <a:buNone/>
              <a:defRPr>
                <a:latin typeface="Cabin"/>
                <a:ea typeface="Cabin"/>
                <a:cs typeface="Cabin"/>
                <a:sym typeface="Cabin"/>
              </a:defRPr>
            </a:lvl8pPr>
            <a:lvl9pPr lvl="8" algn="ctr">
              <a:lnSpc>
                <a:spcPct val="100000"/>
              </a:lnSpc>
              <a:spcBef>
                <a:spcPts val="0"/>
              </a:spcBef>
              <a:spcAft>
                <a:spcPts val="0"/>
              </a:spcAft>
              <a:buSzPts val="2800"/>
              <a:buNone/>
              <a:defRPr>
                <a:latin typeface="Cabin"/>
                <a:ea typeface="Cabin"/>
                <a:cs typeface="Cabin"/>
                <a:sym typeface="Cabin"/>
              </a:defRPr>
            </a:lvl9pPr>
          </a:lstStyle>
          <a:p/>
        </p:txBody>
      </p:sp>
      <p:sp>
        <p:nvSpPr>
          <p:cNvPr id="63" name="Google Shape;63;p51"/>
          <p:cNvSpPr txBox="1"/>
          <p:nvPr>
            <p:ph idx="9" type="subTitle"/>
          </p:nvPr>
        </p:nvSpPr>
        <p:spPr>
          <a:xfrm>
            <a:off x="4624342" y="3286594"/>
            <a:ext cx="1850700" cy="7479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64" name="Google Shape;64;p51"/>
          <p:cNvSpPr txBox="1"/>
          <p:nvPr>
            <p:ph idx="13" type="title"/>
          </p:nvPr>
        </p:nvSpPr>
        <p:spPr>
          <a:xfrm>
            <a:off x="6579954" y="1748019"/>
            <a:ext cx="1850700" cy="69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400"/>
              <a:buNone/>
              <a:defRPr sz="48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65" name="Google Shape;65;p51"/>
          <p:cNvSpPr txBox="1"/>
          <p:nvPr>
            <p:ph idx="14" type="title"/>
          </p:nvPr>
        </p:nvSpPr>
        <p:spPr>
          <a:xfrm>
            <a:off x="6579950" y="2497450"/>
            <a:ext cx="1850700" cy="797700"/>
          </a:xfrm>
          <a:prstGeom prst="rect">
            <a:avLst/>
          </a:prstGeom>
          <a:noFill/>
          <a:ln cap="flat" cmpd="sng" w="9525">
            <a:solidFill>
              <a:schemeClr val="dk1"/>
            </a:solidFill>
            <a:prstDash val="dash"/>
            <a:round/>
            <a:headEnd len="sm" w="sm" type="none"/>
            <a:tailEnd len="sm" w="sm" type="none"/>
          </a:ln>
        </p:spPr>
        <p:txBody>
          <a:bodyPr anchorCtr="0" anchor="t" bIns="91425" lIns="91425" spcFirstLastPara="1" rIns="91425" wrap="square" tIns="91425">
            <a:noAutofit/>
          </a:bodyPr>
          <a:lstStyle>
            <a:lvl1pPr lvl="0" algn="ctr">
              <a:lnSpc>
                <a:spcPct val="100000"/>
              </a:lnSpc>
              <a:spcBef>
                <a:spcPts val="0"/>
              </a:spcBef>
              <a:spcAft>
                <a:spcPts val="0"/>
              </a:spcAft>
              <a:buSzPts val="2400"/>
              <a:buNone/>
              <a:defRPr sz="2000"/>
            </a:lvl1pPr>
            <a:lvl2pPr lvl="1" algn="ctr">
              <a:lnSpc>
                <a:spcPct val="100000"/>
              </a:lnSpc>
              <a:spcBef>
                <a:spcPts val="0"/>
              </a:spcBef>
              <a:spcAft>
                <a:spcPts val="0"/>
              </a:spcAft>
              <a:buSzPts val="2800"/>
              <a:buNone/>
              <a:defRPr>
                <a:latin typeface="Cabin"/>
                <a:ea typeface="Cabin"/>
                <a:cs typeface="Cabin"/>
                <a:sym typeface="Cabin"/>
              </a:defRPr>
            </a:lvl2pPr>
            <a:lvl3pPr lvl="2" algn="ctr">
              <a:lnSpc>
                <a:spcPct val="100000"/>
              </a:lnSpc>
              <a:spcBef>
                <a:spcPts val="0"/>
              </a:spcBef>
              <a:spcAft>
                <a:spcPts val="0"/>
              </a:spcAft>
              <a:buSzPts val="2800"/>
              <a:buNone/>
              <a:defRPr>
                <a:latin typeface="Cabin"/>
                <a:ea typeface="Cabin"/>
                <a:cs typeface="Cabin"/>
                <a:sym typeface="Cabin"/>
              </a:defRPr>
            </a:lvl3pPr>
            <a:lvl4pPr lvl="3" algn="ctr">
              <a:lnSpc>
                <a:spcPct val="100000"/>
              </a:lnSpc>
              <a:spcBef>
                <a:spcPts val="0"/>
              </a:spcBef>
              <a:spcAft>
                <a:spcPts val="0"/>
              </a:spcAft>
              <a:buSzPts val="2800"/>
              <a:buNone/>
              <a:defRPr>
                <a:latin typeface="Cabin"/>
                <a:ea typeface="Cabin"/>
                <a:cs typeface="Cabin"/>
                <a:sym typeface="Cabin"/>
              </a:defRPr>
            </a:lvl4pPr>
            <a:lvl5pPr lvl="4" algn="ctr">
              <a:lnSpc>
                <a:spcPct val="100000"/>
              </a:lnSpc>
              <a:spcBef>
                <a:spcPts val="0"/>
              </a:spcBef>
              <a:spcAft>
                <a:spcPts val="0"/>
              </a:spcAft>
              <a:buSzPts val="2800"/>
              <a:buNone/>
              <a:defRPr>
                <a:latin typeface="Cabin"/>
                <a:ea typeface="Cabin"/>
                <a:cs typeface="Cabin"/>
                <a:sym typeface="Cabin"/>
              </a:defRPr>
            </a:lvl5pPr>
            <a:lvl6pPr lvl="5" algn="ctr">
              <a:lnSpc>
                <a:spcPct val="100000"/>
              </a:lnSpc>
              <a:spcBef>
                <a:spcPts val="0"/>
              </a:spcBef>
              <a:spcAft>
                <a:spcPts val="0"/>
              </a:spcAft>
              <a:buSzPts val="2800"/>
              <a:buNone/>
              <a:defRPr>
                <a:latin typeface="Cabin"/>
                <a:ea typeface="Cabin"/>
                <a:cs typeface="Cabin"/>
                <a:sym typeface="Cabin"/>
              </a:defRPr>
            </a:lvl6pPr>
            <a:lvl7pPr lvl="6" algn="ctr">
              <a:lnSpc>
                <a:spcPct val="100000"/>
              </a:lnSpc>
              <a:spcBef>
                <a:spcPts val="0"/>
              </a:spcBef>
              <a:spcAft>
                <a:spcPts val="0"/>
              </a:spcAft>
              <a:buSzPts val="2800"/>
              <a:buNone/>
              <a:defRPr>
                <a:latin typeface="Cabin"/>
                <a:ea typeface="Cabin"/>
                <a:cs typeface="Cabin"/>
                <a:sym typeface="Cabin"/>
              </a:defRPr>
            </a:lvl7pPr>
            <a:lvl8pPr lvl="7" algn="ctr">
              <a:lnSpc>
                <a:spcPct val="100000"/>
              </a:lnSpc>
              <a:spcBef>
                <a:spcPts val="0"/>
              </a:spcBef>
              <a:spcAft>
                <a:spcPts val="0"/>
              </a:spcAft>
              <a:buSzPts val="2800"/>
              <a:buNone/>
              <a:defRPr>
                <a:latin typeface="Cabin"/>
                <a:ea typeface="Cabin"/>
                <a:cs typeface="Cabin"/>
                <a:sym typeface="Cabin"/>
              </a:defRPr>
            </a:lvl8pPr>
            <a:lvl9pPr lvl="8" algn="ctr">
              <a:lnSpc>
                <a:spcPct val="100000"/>
              </a:lnSpc>
              <a:spcBef>
                <a:spcPts val="0"/>
              </a:spcBef>
              <a:spcAft>
                <a:spcPts val="0"/>
              </a:spcAft>
              <a:buSzPts val="2800"/>
              <a:buNone/>
              <a:defRPr>
                <a:latin typeface="Cabin"/>
                <a:ea typeface="Cabin"/>
                <a:cs typeface="Cabin"/>
                <a:sym typeface="Cabin"/>
              </a:defRPr>
            </a:lvl9pPr>
          </a:lstStyle>
          <a:p/>
        </p:txBody>
      </p:sp>
      <p:sp>
        <p:nvSpPr>
          <p:cNvPr id="66" name="Google Shape;66;p51"/>
          <p:cNvSpPr txBox="1"/>
          <p:nvPr>
            <p:ph idx="15" type="subTitle"/>
          </p:nvPr>
        </p:nvSpPr>
        <p:spPr>
          <a:xfrm>
            <a:off x="6579900" y="3286594"/>
            <a:ext cx="1850700" cy="7479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cxnSp>
        <p:nvCxnSpPr>
          <p:cNvPr id="67" name="Google Shape;67;p51"/>
          <p:cNvCxnSpPr/>
          <p:nvPr/>
        </p:nvCxnSpPr>
        <p:spPr>
          <a:xfrm flipH="1" rot="10800000">
            <a:off x="1692607" y="4140448"/>
            <a:ext cx="1044900" cy="603300"/>
          </a:xfrm>
          <a:prstGeom prst="straightConnector1">
            <a:avLst/>
          </a:prstGeom>
          <a:noFill/>
          <a:ln cap="flat" cmpd="sng" w="9525">
            <a:solidFill>
              <a:schemeClr val="dk1"/>
            </a:solidFill>
            <a:prstDash val="dash"/>
            <a:round/>
            <a:headEnd len="sm" w="sm" type="none"/>
            <a:tailEnd len="sm" w="sm" type="none"/>
          </a:ln>
        </p:spPr>
      </p:cxnSp>
      <p:cxnSp>
        <p:nvCxnSpPr>
          <p:cNvPr id="68" name="Google Shape;68;p51"/>
          <p:cNvCxnSpPr/>
          <p:nvPr/>
        </p:nvCxnSpPr>
        <p:spPr>
          <a:xfrm flipH="1" rot="10800000">
            <a:off x="1015525" y="1321305"/>
            <a:ext cx="657300" cy="379500"/>
          </a:xfrm>
          <a:prstGeom prst="straightConnector1">
            <a:avLst/>
          </a:prstGeom>
          <a:noFill/>
          <a:ln cap="flat" cmpd="sng" w="9525">
            <a:solidFill>
              <a:schemeClr val="dk1"/>
            </a:solidFill>
            <a:prstDash val="dash"/>
            <a:round/>
            <a:headEnd len="sm" w="sm" type="none"/>
            <a:tailEnd len="sm" w="sm" type="none"/>
          </a:ln>
        </p:spPr>
      </p:cxnSp>
      <p:cxnSp>
        <p:nvCxnSpPr>
          <p:cNvPr id="69" name="Google Shape;69;p51"/>
          <p:cNvCxnSpPr/>
          <p:nvPr/>
        </p:nvCxnSpPr>
        <p:spPr>
          <a:xfrm flipH="1" rot="10800000">
            <a:off x="713275" y="1390788"/>
            <a:ext cx="657300" cy="379500"/>
          </a:xfrm>
          <a:prstGeom prst="straightConnector1">
            <a:avLst/>
          </a:prstGeom>
          <a:noFill/>
          <a:ln cap="flat" cmpd="sng" w="9525">
            <a:solidFill>
              <a:schemeClr val="dk1"/>
            </a:solidFill>
            <a:prstDash val="dash"/>
            <a:round/>
            <a:headEnd len="sm" w="sm" type="none"/>
            <a:tailEnd len="sm" w="sm" type="none"/>
          </a:ln>
        </p:spPr>
      </p:cxnSp>
      <p:sp>
        <p:nvSpPr>
          <p:cNvPr id="70" name="Google Shape;70;p51"/>
          <p:cNvSpPr/>
          <p:nvPr/>
        </p:nvSpPr>
        <p:spPr>
          <a:xfrm>
            <a:off x="6046750" y="4409800"/>
            <a:ext cx="289200" cy="289200"/>
          </a:xfrm>
          <a:prstGeom prst="ellipse">
            <a:avLst/>
          </a:prstGeom>
          <a:solidFill>
            <a:schemeClr val="lt1"/>
          </a:solidFill>
          <a:ln cap="flat" cmpd="sng" w="9525">
            <a:solidFill>
              <a:schemeClr val="dk1"/>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71" name="Google Shape;71;p51"/>
          <p:cNvCxnSpPr/>
          <p:nvPr/>
        </p:nvCxnSpPr>
        <p:spPr>
          <a:xfrm flipH="1" rot="10800000">
            <a:off x="8129125" y="4102913"/>
            <a:ext cx="603300" cy="348300"/>
          </a:xfrm>
          <a:prstGeom prst="straightConnector1">
            <a:avLst/>
          </a:prstGeom>
          <a:noFill/>
          <a:ln cap="flat" cmpd="sng" w="9525">
            <a:solidFill>
              <a:schemeClr val="dk1"/>
            </a:solidFill>
            <a:prstDash val="dash"/>
            <a:round/>
            <a:headEnd len="sm" w="sm" type="none"/>
            <a:tailEnd len="sm" w="sm" type="none"/>
          </a:ln>
        </p:spPr>
      </p:cxnSp>
      <p:cxnSp>
        <p:nvCxnSpPr>
          <p:cNvPr id="72" name="Google Shape;72;p51"/>
          <p:cNvCxnSpPr/>
          <p:nvPr/>
        </p:nvCxnSpPr>
        <p:spPr>
          <a:xfrm rot="10800000">
            <a:off x="522088" y="539500"/>
            <a:ext cx="0" cy="2801100"/>
          </a:xfrm>
          <a:prstGeom prst="straightConnector1">
            <a:avLst/>
          </a:prstGeom>
          <a:noFill/>
          <a:ln cap="flat" cmpd="sng" w="9525">
            <a:solidFill>
              <a:schemeClr val="dk1"/>
            </a:solidFill>
            <a:prstDash val="dash"/>
            <a:round/>
            <a:headEnd len="sm" w="sm" type="none"/>
            <a:tailEnd len="med" w="med" type="triangle"/>
          </a:ln>
        </p:spPr>
      </p:cxnSp>
      <p:cxnSp>
        <p:nvCxnSpPr>
          <p:cNvPr id="73" name="Google Shape;73;p51"/>
          <p:cNvCxnSpPr/>
          <p:nvPr/>
        </p:nvCxnSpPr>
        <p:spPr>
          <a:xfrm>
            <a:off x="8621888" y="539500"/>
            <a:ext cx="0" cy="2801100"/>
          </a:xfrm>
          <a:prstGeom prst="straightConnector1">
            <a:avLst/>
          </a:prstGeom>
          <a:noFill/>
          <a:ln cap="flat" cmpd="sng" w="9525">
            <a:solidFill>
              <a:schemeClr val="dk1"/>
            </a:solidFill>
            <a:prstDash val="dash"/>
            <a:round/>
            <a:headEnd len="sm" w="sm" type="none"/>
            <a:tailEnd len="med" w="med" type="triangle"/>
          </a:ln>
        </p:spPr>
      </p:cxnSp>
      <p:sp>
        <p:nvSpPr>
          <p:cNvPr id="74" name="Google Shape;74;p51"/>
          <p:cNvSpPr/>
          <p:nvPr/>
        </p:nvSpPr>
        <p:spPr>
          <a:xfrm>
            <a:off x="4078200" y="1285513"/>
            <a:ext cx="289200" cy="289200"/>
          </a:xfrm>
          <a:prstGeom prst="ellipse">
            <a:avLst/>
          </a:prstGeom>
          <a:solidFill>
            <a:schemeClr val="lt1"/>
          </a:solidFill>
          <a:ln cap="flat" cmpd="sng" w="9525">
            <a:solidFill>
              <a:schemeClr val="dk1"/>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75" name="Shape 75"/>
        <p:cNvGrpSpPr/>
        <p:nvPr/>
      </p:nvGrpSpPr>
      <p:grpSpPr>
        <a:xfrm>
          <a:off x="0" y="0"/>
          <a:ext cx="0" cy="0"/>
          <a:chOff x="0" y="0"/>
          <a:chExt cx="0" cy="0"/>
        </a:xfrm>
      </p:grpSpPr>
      <p:pic>
        <p:nvPicPr>
          <p:cNvPr id="76" name="Google Shape;76;p52"/>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77" name="Google Shape;77;p52"/>
          <p:cNvSpPr/>
          <p:nvPr/>
        </p:nvSpPr>
        <p:spPr>
          <a:xfrm>
            <a:off x="119850" y="105825"/>
            <a:ext cx="8904300" cy="49320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 name="Google Shape;78;p52"/>
          <p:cNvSpPr/>
          <p:nvPr/>
        </p:nvSpPr>
        <p:spPr>
          <a:xfrm>
            <a:off x="225750" y="211725"/>
            <a:ext cx="8692500" cy="4712700"/>
          </a:xfrm>
          <a:prstGeom prst="rect">
            <a:avLst/>
          </a:prstGeom>
          <a:noFill/>
          <a:ln cap="flat" cmpd="sng" w="9525">
            <a:solidFill>
              <a:schemeClr val="dk1"/>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 name="Google Shape;79;p52"/>
          <p:cNvSpPr txBox="1"/>
          <p:nvPr>
            <p:ph type="title"/>
          </p:nvPr>
        </p:nvSpPr>
        <p:spPr>
          <a:xfrm>
            <a:off x="3901750" y="1171425"/>
            <a:ext cx="4233300" cy="1482300"/>
          </a:xfrm>
          <a:prstGeom prst="rect">
            <a:avLst/>
          </a:prstGeom>
          <a:noFill/>
          <a:ln cap="flat" cmpd="sng" w="9525">
            <a:solidFill>
              <a:schemeClr val="dk1"/>
            </a:solidFill>
            <a:prstDash val="dash"/>
            <a:round/>
            <a:headEnd len="sm" w="sm" type="none"/>
            <a:tailEnd len="sm" w="sm" type="none"/>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0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80" name="Google Shape;80;p52"/>
          <p:cNvSpPr txBox="1"/>
          <p:nvPr>
            <p:ph idx="1" type="subTitle"/>
          </p:nvPr>
        </p:nvSpPr>
        <p:spPr>
          <a:xfrm>
            <a:off x="3901725" y="2736981"/>
            <a:ext cx="42333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cxnSp>
        <p:nvCxnSpPr>
          <p:cNvPr id="81" name="Google Shape;81;p52"/>
          <p:cNvCxnSpPr/>
          <p:nvPr/>
        </p:nvCxnSpPr>
        <p:spPr>
          <a:xfrm flipH="1" rot="10800000">
            <a:off x="4202907" y="4190948"/>
            <a:ext cx="1044900" cy="603300"/>
          </a:xfrm>
          <a:prstGeom prst="straightConnector1">
            <a:avLst/>
          </a:prstGeom>
          <a:noFill/>
          <a:ln cap="flat" cmpd="sng" w="9525">
            <a:solidFill>
              <a:schemeClr val="dk1"/>
            </a:solidFill>
            <a:prstDash val="dash"/>
            <a:round/>
            <a:headEnd len="sm" w="sm" type="none"/>
            <a:tailEnd len="sm" w="sm" type="none"/>
          </a:ln>
        </p:spPr>
      </p:cxnSp>
      <p:sp>
        <p:nvSpPr>
          <p:cNvPr id="82" name="Google Shape;82;p52"/>
          <p:cNvSpPr/>
          <p:nvPr/>
        </p:nvSpPr>
        <p:spPr>
          <a:xfrm>
            <a:off x="921388" y="973750"/>
            <a:ext cx="289200" cy="289200"/>
          </a:xfrm>
          <a:prstGeom prst="ellipse">
            <a:avLst/>
          </a:prstGeom>
          <a:solidFill>
            <a:schemeClr val="lt1"/>
          </a:solidFill>
          <a:ln cap="flat" cmpd="sng" w="9525">
            <a:solidFill>
              <a:schemeClr val="dk1"/>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 name="Google Shape;83;p52"/>
          <p:cNvSpPr/>
          <p:nvPr/>
        </p:nvSpPr>
        <p:spPr>
          <a:xfrm>
            <a:off x="7789400" y="4190950"/>
            <a:ext cx="289200" cy="289200"/>
          </a:xfrm>
          <a:prstGeom prst="ellipse">
            <a:avLst/>
          </a:prstGeom>
          <a:solidFill>
            <a:schemeClr val="lt1"/>
          </a:solidFill>
          <a:ln cap="flat" cmpd="sng" w="9525">
            <a:solidFill>
              <a:schemeClr val="dk1"/>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84" name="Google Shape;84;p52"/>
          <p:cNvCxnSpPr/>
          <p:nvPr/>
        </p:nvCxnSpPr>
        <p:spPr>
          <a:xfrm flipH="1" rot="10800000">
            <a:off x="5888325" y="399675"/>
            <a:ext cx="603300" cy="348300"/>
          </a:xfrm>
          <a:prstGeom prst="straightConnector1">
            <a:avLst/>
          </a:prstGeom>
          <a:noFill/>
          <a:ln cap="flat" cmpd="sng" w="9525">
            <a:solidFill>
              <a:schemeClr val="dk1"/>
            </a:solidFill>
            <a:prstDash val="dash"/>
            <a:round/>
            <a:headEnd len="sm" w="sm" type="none"/>
            <a:tailEnd len="sm" w="sm" type="none"/>
          </a:ln>
        </p:spPr>
      </p:cxnSp>
      <p:cxnSp>
        <p:nvCxnSpPr>
          <p:cNvPr id="85" name="Google Shape;85;p52"/>
          <p:cNvCxnSpPr/>
          <p:nvPr/>
        </p:nvCxnSpPr>
        <p:spPr>
          <a:xfrm>
            <a:off x="522088" y="1802900"/>
            <a:ext cx="0" cy="2801100"/>
          </a:xfrm>
          <a:prstGeom prst="straightConnector1">
            <a:avLst/>
          </a:prstGeom>
          <a:noFill/>
          <a:ln cap="flat" cmpd="sng" w="9525">
            <a:solidFill>
              <a:schemeClr val="dk1"/>
            </a:solidFill>
            <a:prstDash val="dash"/>
            <a:round/>
            <a:headEnd len="sm" w="sm" type="none"/>
            <a:tailEnd len="med" w="med" type="triangle"/>
          </a:ln>
        </p:spPr>
      </p:cxnSp>
      <p:cxnSp>
        <p:nvCxnSpPr>
          <p:cNvPr id="86" name="Google Shape;86;p52"/>
          <p:cNvCxnSpPr/>
          <p:nvPr/>
        </p:nvCxnSpPr>
        <p:spPr>
          <a:xfrm rot="10800000">
            <a:off x="8621888" y="1802900"/>
            <a:ext cx="0" cy="2801100"/>
          </a:xfrm>
          <a:prstGeom prst="straightConnector1">
            <a:avLst/>
          </a:prstGeom>
          <a:noFill/>
          <a:ln cap="flat" cmpd="sng" w="9525">
            <a:solidFill>
              <a:schemeClr val="dk1"/>
            </a:solidFill>
            <a:prstDash val="dash"/>
            <a:round/>
            <a:headEnd len="sm" w="sm" type="none"/>
            <a:tailEnd len="med" w="med" type="triangle"/>
          </a:ln>
        </p:spPr>
      </p:cxnSp>
      <p:cxnSp>
        <p:nvCxnSpPr>
          <p:cNvPr id="87" name="Google Shape;87;p52"/>
          <p:cNvCxnSpPr/>
          <p:nvPr/>
        </p:nvCxnSpPr>
        <p:spPr>
          <a:xfrm flipH="1" rot="10800000">
            <a:off x="1825671" y="940491"/>
            <a:ext cx="802500" cy="463500"/>
          </a:xfrm>
          <a:prstGeom prst="straightConnector1">
            <a:avLst/>
          </a:prstGeom>
          <a:noFill/>
          <a:ln cap="flat" cmpd="sng" w="9525">
            <a:solidFill>
              <a:schemeClr val="dk1"/>
            </a:solidFill>
            <a:prstDash val="dash"/>
            <a:round/>
            <a:headEnd len="sm" w="sm" type="none"/>
            <a:tailEnd len="sm" w="sm" type="none"/>
          </a:ln>
        </p:spPr>
      </p:cxnSp>
      <p:cxnSp>
        <p:nvCxnSpPr>
          <p:cNvPr id="88" name="Google Shape;88;p52"/>
          <p:cNvCxnSpPr/>
          <p:nvPr/>
        </p:nvCxnSpPr>
        <p:spPr>
          <a:xfrm flipH="1" rot="10800000">
            <a:off x="1456588" y="1025335"/>
            <a:ext cx="802500" cy="463500"/>
          </a:xfrm>
          <a:prstGeom prst="straightConnector1">
            <a:avLst/>
          </a:prstGeom>
          <a:noFill/>
          <a:ln cap="flat" cmpd="sng" w="9525">
            <a:solidFill>
              <a:schemeClr val="dk1"/>
            </a:solidFill>
            <a:prstDash val="dash"/>
            <a:round/>
            <a:headEnd len="sm" w="sm" type="none"/>
            <a:tailEnd len="sm" w="sm" type="none"/>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89" name="Shape 89"/>
        <p:cNvGrpSpPr/>
        <p:nvPr/>
      </p:nvGrpSpPr>
      <p:grpSpPr>
        <a:xfrm>
          <a:off x="0" y="0"/>
          <a:ext cx="0" cy="0"/>
          <a:chOff x="0" y="0"/>
          <a:chExt cx="0" cy="0"/>
        </a:xfrm>
      </p:grpSpPr>
      <p:pic>
        <p:nvPicPr>
          <p:cNvPr id="90" name="Google Shape;90;p53"/>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91" name="Google Shape;91;p53"/>
          <p:cNvSpPr/>
          <p:nvPr/>
        </p:nvSpPr>
        <p:spPr>
          <a:xfrm>
            <a:off x="119850" y="105825"/>
            <a:ext cx="8904300" cy="49320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 name="Google Shape;92;p53"/>
          <p:cNvSpPr/>
          <p:nvPr/>
        </p:nvSpPr>
        <p:spPr>
          <a:xfrm>
            <a:off x="225750" y="211725"/>
            <a:ext cx="8692500" cy="4712700"/>
          </a:xfrm>
          <a:prstGeom prst="rect">
            <a:avLst/>
          </a:prstGeom>
          <a:noFill/>
          <a:ln cap="flat" cmpd="sng" w="9525">
            <a:solidFill>
              <a:schemeClr val="dk1"/>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 name="Google Shape;93;p53"/>
          <p:cNvSpPr txBox="1"/>
          <p:nvPr>
            <p:ph type="title"/>
          </p:nvPr>
        </p:nvSpPr>
        <p:spPr>
          <a:xfrm>
            <a:off x="721025" y="539500"/>
            <a:ext cx="7701900" cy="576000"/>
          </a:xfrm>
          <a:prstGeom prst="rect">
            <a:avLst/>
          </a:prstGeom>
          <a:noFill/>
          <a:ln cap="flat" cmpd="sng" w="9525">
            <a:solidFill>
              <a:schemeClr val="dk1"/>
            </a:solidFill>
            <a:prstDash val="dash"/>
            <a:round/>
            <a:headEnd len="sm" w="sm" type="none"/>
            <a:tailEnd len="sm" w="sm" type="none"/>
          </a:ln>
        </p:spPr>
        <p:txBody>
          <a:bodyPr anchorCtr="0" anchor="t" bIns="91425" lIns="91425" spcFirstLastPara="1" rIns="91425" wrap="square" tIns="91425">
            <a:noAutofit/>
          </a:bodyPr>
          <a:lstStyle>
            <a:lvl1pPr lvl="0" algn="ctr">
              <a:lnSpc>
                <a:spcPct val="100000"/>
              </a:lnSpc>
              <a:spcBef>
                <a:spcPts val="0"/>
              </a:spcBef>
              <a:spcAft>
                <a:spcPts val="0"/>
              </a:spcAft>
              <a:buSzPts val="2400"/>
              <a:buNone/>
              <a:defRPr/>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94" name="Google Shape;94;p53"/>
          <p:cNvSpPr txBox="1"/>
          <p:nvPr>
            <p:ph idx="1" type="body"/>
          </p:nvPr>
        </p:nvSpPr>
        <p:spPr>
          <a:xfrm>
            <a:off x="1988125" y="1291175"/>
            <a:ext cx="5167800" cy="3312900"/>
          </a:xfrm>
          <a:prstGeom prst="rect">
            <a:avLst/>
          </a:prstGeom>
          <a:noFill/>
          <a:ln>
            <a:noFill/>
          </a:ln>
        </p:spPr>
        <p:txBody>
          <a:bodyPr anchorCtr="0" anchor="t" bIns="91425" lIns="91425" spcFirstLastPara="1" rIns="91425" wrap="square" tIns="91425">
            <a:noAutofit/>
          </a:bodyPr>
          <a:lstStyle>
            <a:lvl1pPr indent="-304800" lvl="0" marL="457200" algn="l">
              <a:lnSpc>
                <a:spcPct val="100000"/>
              </a:lnSpc>
              <a:spcBef>
                <a:spcPts val="0"/>
              </a:spcBef>
              <a:spcAft>
                <a:spcPts val="0"/>
              </a:spcAft>
              <a:buSzPts val="1200"/>
              <a:buChar char="●"/>
              <a:defRPr/>
            </a:lvl1pPr>
            <a:lvl2pPr indent="-304800" lvl="1" marL="914400" algn="l">
              <a:lnSpc>
                <a:spcPct val="100000"/>
              </a:lnSpc>
              <a:spcBef>
                <a:spcPts val="0"/>
              </a:spcBef>
              <a:spcAft>
                <a:spcPts val="0"/>
              </a:spcAft>
              <a:buSzPts val="1200"/>
              <a:buChar char="○"/>
              <a:defRPr sz="1200"/>
            </a:lvl2pPr>
            <a:lvl3pPr indent="-304800" lvl="2" marL="1371600" algn="l">
              <a:lnSpc>
                <a:spcPct val="100000"/>
              </a:lnSpc>
              <a:spcBef>
                <a:spcPts val="0"/>
              </a:spcBef>
              <a:spcAft>
                <a:spcPts val="0"/>
              </a:spcAft>
              <a:buSzPts val="1200"/>
              <a:buChar char="■"/>
              <a:defRPr sz="1200"/>
            </a:lvl3pPr>
            <a:lvl4pPr indent="-304800" lvl="3" marL="1828800" algn="l">
              <a:lnSpc>
                <a:spcPct val="100000"/>
              </a:lnSpc>
              <a:spcBef>
                <a:spcPts val="0"/>
              </a:spcBef>
              <a:spcAft>
                <a:spcPts val="0"/>
              </a:spcAft>
              <a:buSzPts val="1200"/>
              <a:buChar char="●"/>
              <a:defRPr sz="1200"/>
            </a:lvl4pPr>
            <a:lvl5pPr indent="-304800" lvl="4" marL="2286000" algn="l">
              <a:lnSpc>
                <a:spcPct val="100000"/>
              </a:lnSpc>
              <a:spcBef>
                <a:spcPts val="0"/>
              </a:spcBef>
              <a:spcAft>
                <a:spcPts val="0"/>
              </a:spcAft>
              <a:buSzPts val="1200"/>
              <a:buChar char="○"/>
              <a:defRPr sz="1200"/>
            </a:lvl5pPr>
            <a:lvl6pPr indent="-304800" lvl="5" marL="2743200" algn="l">
              <a:lnSpc>
                <a:spcPct val="100000"/>
              </a:lnSpc>
              <a:spcBef>
                <a:spcPts val="0"/>
              </a:spcBef>
              <a:spcAft>
                <a:spcPts val="0"/>
              </a:spcAft>
              <a:buSzPts val="1200"/>
              <a:buChar char="■"/>
              <a:defRPr sz="1200"/>
            </a:lvl6pPr>
            <a:lvl7pPr indent="-304800" lvl="6" marL="3200400" algn="l">
              <a:lnSpc>
                <a:spcPct val="100000"/>
              </a:lnSpc>
              <a:spcBef>
                <a:spcPts val="0"/>
              </a:spcBef>
              <a:spcAft>
                <a:spcPts val="0"/>
              </a:spcAft>
              <a:buSzPts val="1200"/>
              <a:buChar char="●"/>
              <a:defRPr sz="1200"/>
            </a:lvl7pPr>
            <a:lvl8pPr indent="-304800" lvl="7" marL="3657600" algn="l">
              <a:lnSpc>
                <a:spcPct val="100000"/>
              </a:lnSpc>
              <a:spcBef>
                <a:spcPts val="0"/>
              </a:spcBef>
              <a:spcAft>
                <a:spcPts val="0"/>
              </a:spcAft>
              <a:buSzPts val="1200"/>
              <a:buChar char="○"/>
              <a:defRPr sz="1200"/>
            </a:lvl8pPr>
            <a:lvl9pPr indent="-304800" lvl="8" marL="4114800" algn="l">
              <a:lnSpc>
                <a:spcPct val="100000"/>
              </a:lnSpc>
              <a:spcBef>
                <a:spcPts val="0"/>
              </a:spcBef>
              <a:spcAft>
                <a:spcPts val="0"/>
              </a:spcAft>
              <a:buSzPts val="1200"/>
              <a:buChar char="■"/>
              <a:defRPr sz="1200"/>
            </a:lvl9pPr>
          </a:lstStyle>
          <a:p/>
        </p:txBody>
      </p:sp>
      <p:sp>
        <p:nvSpPr>
          <p:cNvPr id="95" name="Google Shape;95;p53"/>
          <p:cNvSpPr/>
          <p:nvPr/>
        </p:nvSpPr>
        <p:spPr>
          <a:xfrm>
            <a:off x="377488" y="3681525"/>
            <a:ext cx="289200" cy="289200"/>
          </a:xfrm>
          <a:prstGeom prst="ellipse">
            <a:avLst/>
          </a:prstGeom>
          <a:solidFill>
            <a:schemeClr val="lt1"/>
          </a:solidFill>
          <a:ln cap="flat" cmpd="sng" w="9525">
            <a:solidFill>
              <a:schemeClr val="dk1"/>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96" name="Google Shape;96;p53"/>
          <p:cNvCxnSpPr/>
          <p:nvPr/>
        </p:nvCxnSpPr>
        <p:spPr>
          <a:xfrm rot="10800000">
            <a:off x="522088" y="539500"/>
            <a:ext cx="0" cy="2801100"/>
          </a:xfrm>
          <a:prstGeom prst="straightConnector1">
            <a:avLst/>
          </a:prstGeom>
          <a:noFill/>
          <a:ln cap="flat" cmpd="sng" w="9525">
            <a:solidFill>
              <a:schemeClr val="dk1"/>
            </a:solidFill>
            <a:prstDash val="dash"/>
            <a:round/>
            <a:headEnd len="sm" w="sm" type="none"/>
            <a:tailEnd len="med" w="med" type="triangle"/>
          </a:ln>
        </p:spPr>
      </p:cxnSp>
      <p:cxnSp>
        <p:nvCxnSpPr>
          <p:cNvPr id="97" name="Google Shape;97;p53"/>
          <p:cNvCxnSpPr/>
          <p:nvPr/>
        </p:nvCxnSpPr>
        <p:spPr>
          <a:xfrm>
            <a:off x="8621888" y="539500"/>
            <a:ext cx="0" cy="2801100"/>
          </a:xfrm>
          <a:prstGeom prst="straightConnector1">
            <a:avLst/>
          </a:prstGeom>
          <a:noFill/>
          <a:ln cap="flat" cmpd="sng" w="9525">
            <a:solidFill>
              <a:schemeClr val="dk1"/>
            </a:solidFill>
            <a:prstDash val="dash"/>
            <a:round/>
            <a:headEnd len="sm" w="sm" type="none"/>
            <a:tailEnd len="med" w="med" type="triangle"/>
          </a:ln>
        </p:spPr>
      </p:cxnSp>
      <p:sp>
        <p:nvSpPr>
          <p:cNvPr id="98" name="Google Shape;98;p53"/>
          <p:cNvSpPr/>
          <p:nvPr/>
        </p:nvSpPr>
        <p:spPr>
          <a:xfrm>
            <a:off x="8510625" y="4420800"/>
            <a:ext cx="289200" cy="289200"/>
          </a:xfrm>
          <a:prstGeom prst="ellipse">
            <a:avLst/>
          </a:prstGeom>
          <a:solidFill>
            <a:schemeClr val="lt1"/>
          </a:solidFill>
          <a:ln cap="flat" cmpd="sng" w="9525">
            <a:solidFill>
              <a:schemeClr val="dk1"/>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99" name="Google Shape;99;p53"/>
          <p:cNvCxnSpPr/>
          <p:nvPr/>
        </p:nvCxnSpPr>
        <p:spPr>
          <a:xfrm flipH="1" rot="10800000">
            <a:off x="4594500" y="4340400"/>
            <a:ext cx="779700" cy="450000"/>
          </a:xfrm>
          <a:prstGeom prst="straightConnector1">
            <a:avLst/>
          </a:prstGeom>
          <a:noFill/>
          <a:ln cap="flat" cmpd="sng" w="9525">
            <a:solidFill>
              <a:schemeClr val="dk1"/>
            </a:solidFill>
            <a:prstDash val="dash"/>
            <a:round/>
            <a:headEnd len="sm" w="sm" type="none"/>
            <a:tailEnd len="sm" w="sm" type="none"/>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3">
    <p:spTree>
      <p:nvGrpSpPr>
        <p:cNvPr id="100" name="Shape 100"/>
        <p:cNvGrpSpPr/>
        <p:nvPr/>
      </p:nvGrpSpPr>
      <p:grpSpPr>
        <a:xfrm>
          <a:off x="0" y="0"/>
          <a:ext cx="0" cy="0"/>
          <a:chOff x="0" y="0"/>
          <a:chExt cx="0" cy="0"/>
        </a:xfrm>
      </p:grpSpPr>
      <p:pic>
        <p:nvPicPr>
          <p:cNvPr id="101" name="Google Shape;101;p54"/>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102" name="Google Shape;102;p54"/>
          <p:cNvSpPr/>
          <p:nvPr/>
        </p:nvSpPr>
        <p:spPr>
          <a:xfrm>
            <a:off x="119850" y="105825"/>
            <a:ext cx="8904300" cy="49320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 name="Google Shape;103;p54"/>
          <p:cNvSpPr/>
          <p:nvPr/>
        </p:nvSpPr>
        <p:spPr>
          <a:xfrm>
            <a:off x="225750" y="211725"/>
            <a:ext cx="8692500" cy="4712700"/>
          </a:xfrm>
          <a:prstGeom prst="rect">
            <a:avLst/>
          </a:prstGeom>
          <a:noFill/>
          <a:ln cap="flat" cmpd="sng" w="9525">
            <a:solidFill>
              <a:schemeClr val="dk1"/>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 name="Google Shape;104;p54"/>
          <p:cNvSpPr txBox="1"/>
          <p:nvPr>
            <p:ph type="title"/>
          </p:nvPr>
        </p:nvSpPr>
        <p:spPr>
          <a:xfrm>
            <a:off x="1775588" y="2940300"/>
            <a:ext cx="5592900" cy="572700"/>
          </a:xfrm>
          <a:prstGeom prst="rect">
            <a:avLst/>
          </a:prstGeom>
          <a:noFill/>
          <a:ln cap="flat" cmpd="sng" w="9525">
            <a:solidFill>
              <a:schemeClr val="dk1"/>
            </a:solidFill>
            <a:prstDash val="dash"/>
            <a:round/>
            <a:headEnd len="sm" w="sm" type="none"/>
            <a:tailEnd len="sm" w="sm" type="none"/>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400"/>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sp>
        <p:nvSpPr>
          <p:cNvPr id="105" name="Google Shape;105;p54"/>
          <p:cNvSpPr txBox="1"/>
          <p:nvPr>
            <p:ph idx="1" type="subTitle"/>
          </p:nvPr>
        </p:nvSpPr>
        <p:spPr>
          <a:xfrm>
            <a:off x="1775513" y="1630500"/>
            <a:ext cx="5592900" cy="13098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600"/>
              <a:buNone/>
              <a:defRPr sz="2400"/>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cxnSp>
        <p:nvCxnSpPr>
          <p:cNvPr id="106" name="Google Shape;106;p54"/>
          <p:cNvCxnSpPr/>
          <p:nvPr/>
        </p:nvCxnSpPr>
        <p:spPr>
          <a:xfrm flipH="1" rot="10800000">
            <a:off x="7928721" y="1173291"/>
            <a:ext cx="802500" cy="463500"/>
          </a:xfrm>
          <a:prstGeom prst="straightConnector1">
            <a:avLst/>
          </a:prstGeom>
          <a:noFill/>
          <a:ln cap="flat" cmpd="sng" w="9525">
            <a:solidFill>
              <a:schemeClr val="dk1"/>
            </a:solidFill>
            <a:prstDash val="dash"/>
            <a:round/>
            <a:headEnd len="sm" w="sm" type="none"/>
            <a:tailEnd len="sm" w="sm" type="none"/>
          </a:ln>
        </p:spPr>
      </p:cxnSp>
      <p:cxnSp>
        <p:nvCxnSpPr>
          <p:cNvPr id="107" name="Google Shape;107;p54"/>
          <p:cNvCxnSpPr/>
          <p:nvPr/>
        </p:nvCxnSpPr>
        <p:spPr>
          <a:xfrm flipH="1" rot="10800000">
            <a:off x="7559638" y="1258135"/>
            <a:ext cx="802500" cy="463500"/>
          </a:xfrm>
          <a:prstGeom prst="straightConnector1">
            <a:avLst/>
          </a:prstGeom>
          <a:noFill/>
          <a:ln cap="flat" cmpd="sng" w="9525">
            <a:solidFill>
              <a:schemeClr val="dk1"/>
            </a:solidFill>
            <a:prstDash val="dash"/>
            <a:round/>
            <a:headEnd len="sm" w="sm" type="none"/>
            <a:tailEnd len="sm" w="sm" type="none"/>
          </a:ln>
        </p:spPr>
      </p:cxnSp>
      <p:sp>
        <p:nvSpPr>
          <p:cNvPr id="108" name="Google Shape;108;p54"/>
          <p:cNvSpPr/>
          <p:nvPr/>
        </p:nvSpPr>
        <p:spPr>
          <a:xfrm>
            <a:off x="4670850" y="797225"/>
            <a:ext cx="289200" cy="289200"/>
          </a:xfrm>
          <a:prstGeom prst="ellipse">
            <a:avLst/>
          </a:prstGeom>
          <a:solidFill>
            <a:schemeClr val="lt1"/>
          </a:solidFill>
          <a:ln cap="flat" cmpd="sng" w="9525">
            <a:solidFill>
              <a:schemeClr val="dk1"/>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09" name="Google Shape;109;p54"/>
          <p:cNvCxnSpPr/>
          <p:nvPr/>
        </p:nvCxnSpPr>
        <p:spPr>
          <a:xfrm flipH="1" rot="10800000">
            <a:off x="754575" y="2822725"/>
            <a:ext cx="603300" cy="348300"/>
          </a:xfrm>
          <a:prstGeom prst="straightConnector1">
            <a:avLst/>
          </a:prstGeom>
          <a:noFill/>
          <a:ln cap="flat" cmpd="sng" w="9525">
            <a:solidFill>
              <a:schemeClr val="dk1"/>
            </a:solidFill>
            <a:prstDash val="dash"/>
            <a:round/>
            <a:headEnd len="sm" w="sm" type="none"/>
            <a:tailEnd len="sm" w="sm" type="none"/>
          </a:ln>
        </p:spPr>
      </p:cxnSp>
      <p:cxnSp>
        <p:nvCxnSpPr>
          <p:cNvPr id="110" name="Google Shape;110;p54"/>
          <p:cNvCxnSpPr/>
          <p:nvPr/>
        </p:nvCxnSpPr>
        <p:spPr>
          <a:xfrm flipH="1" rot="10800000">
            <a:off x="6093807" y="3407798"/>
            <a:ext cx="1044900" cy="603300"/>
          </a:xfrm>
          <a:prstGeom prst="straightConnector1">
            <a:avLst/>
          </a:prstGeom>
          <a:noFill/>
          <a:ln cap="flat" cmpd="sng" w="9525">
            <a:solidFill>
              <a:schemeClr val="dk1"/>
            </a:solidFill>
            <a:prstDash val="dash"/>
            <a:round/>
            <a:headEnd len="sm" w="sm" type="none"/>
            <a:tailEnd len="sm" w="sm" type="none"/>
          </a:ln>
        </p:spPr>
      </p:cxnSp>
      <p:sp>
        <p:nvSpPr>
          <p:cNvPr id="111" name="Google Shape;111;p54"/>
          <p:cNvSpPr/>
          <p:nvPr/>
        </p:nvSpPr>
        <p:spPr>
          <a:xfrm>
            <a:off x="2812288" y="4057050"/>
            <a:ext cx="289200" cy="289200"/>
          </a:xfrm>
          <a:prstGeom prst="ellipse">
            <a:avLst/>
          </a:prstGeom>
          <a:solidFill>
            <a:schemeClr val="lt1"/>
          </a:solidFill>
          <a:ln cap="flat" cmpd="sng" w="9525">
            <a:solidFill>
              <a:schemeClr val="dk1"/>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12" name="Google Shape;112;p54"/>
          <p:cNvCxnSpPr/>
          <p:nvPr/>
        </p:nvCxnSpPr>
        <p:spPr>
          <a:xfrm>
            <a:off x="522088" y="1802900"/>
            <a:ext cx="0" cy="2801100"/>
          </a:xfrm>
          <a:prstGeom prst="straightConnector1">
            <a:avLst/>
          </a:prstGeom>
          <a:noFill/>
          <a:ln cap="flat" cmpd="sng" w="9525">
            <a:solidFill>
              <a:schemeClr val="dk1"/>
            </a:solidFill>
            <a:prstDash val="dash"/>
            <a:round/>
            <a:headEnd len="sm" w="sm" type="none"/>
            <a:tailEnd len="med" w="med" type="triangle"/>
          </a:ln>
        </p:spPr>
      </p:cxnSp>
      <p:cxnSp>
        <p:nvCxnSpPr>
          <p:cNvPr id="113" name="Google Shape;113;p54"/>
          <p:cNvCxnSpPr/>
          <p:nvPr/>
        </p:nvCxnSpPr>
        <p:spPr>
          <a:xfrm rot="10800000">
            <a:off x="8621888" y="1802900"/>
            <a:ext cx="0" cy="2801100"/>
          </a:xfrm>
          <a:prstGeom prst="straightConnector1">
            <a:avLst/>
          </a:prstGeom>
          <a:noFill/>
          <a:ln cap="flat" cmpd="sng" w="9525">
            <a:solidFill>
              <a:schemeClr val="dk1"/>
            </a:solidFill>
            <a:prstDash val="dash"/>
            <a:round/>
            <a:headEnd len="sm" w="sm" type="none"/>
            <a:tailEnd len="med" w="med" type="triangle"/>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14" name="Shape 114"/>
        <p:cNvGrpSpPr/>
        <p:nvPr/>
      </p:nvGrpSpPr>
      <p:grpSpPr>
        <a:xfrm>
          <a:off x="0" y="0"/>
          <a:ext cx="0" cy="0"/>
          <a:chOff x="0" y="0"/>
          <a:chExt cx="0" cy="0"/>
        </a:xfrm>
      </p:grpSpPr>
      <p:sp>
        <p:nvSpPr>
          <p:cNvPr id="115" name="Google Shape;115;p55"/>
          <p:cNvSpPr txBox="1"/>
          <p:nvPr>
            <p:ph type="title"/>
          </p:nvPr>
        </p:nvSpPr>
        <p:spPr>
          <a:xfrm>
            <a:off x="1661450" y="1229525"/>
            <a:ext cx="5821200" cy="2684700"/>
          </a:xfrm>
          <a:prstGeom prst="rect">
            <a:avLst/>
          </a:prstGeom>
          <a:noFill/>
          <a:ln cap="flat" cmpd="sng" w="9525">
            <a:solidFill>
              <a:schemeClr val="dk1"/>
            </a:solidFill>
            <a:prstDash val="dash"/>
            <a:round/>
            <a:headEnd len="sm" w="sm" type="none"/>
            <a:tailEnd len="sm" w="sm" type="none"/>
          </a:ln>
        </p:spPr>
        <p:txBody>
          <a:bodyPr anchorCtr="0" anchor="ctr" bIns="91425" lIns="91425" spcFirstLastPara="1" rIns="91425" wrap="square" tIns="91425">
            <a:noAutofit/>
          </a:bodyPr>
          <a:lstStyle>
            <a:lvl1pPr lvl="0" algn="ctr">
              <a:lnSpc>
                <a:spcPct val="100000"/>
              </a:lnSpc>
              <a:spcBef>
                <a:spcPts val="0"/>
              </a:spcBef>
              <a:spcAft>
                <a:spcPts val="0"/>
              </a:spcAft>
              <a:buSzPts val="4800"/>
              <a:buNone/>
              <a:defRPr sz="60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pic>
        <p:nvPicPr>
          <p:cNvPr id="116" name="Google Shape;116;p55"/>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117" name="Google Shape;117;p55"/>
          <p:cNvSpPr/>
          <p:nvPr/>
        </p:nvSpPr>
        <p:spPr>
          <a:xfrm>
            <a:off x="119850" y="105825"/>
            <a:ext cx="8904300" cy="49320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 name="Google Shape;118;p55"/>
          <p:cNvSpPr/>
          <p:nvPr/>
        </p:nvSpPr>
        <p:spPr>
          <a:xfrm>
            <a:off x="225750" y="211725"/>
            <a:ext cx="8692500" cy="4712700"/>
          </a:xfrm>
          <a:prstGeom prst="rect">
            <a:avLst/>
          </a:prstGeom>
          <a:noFill/>
          <a:ln cap="flat" cmpd="sng" w="9525">
            <a:solidFill>
              <a:schemeClr val="dk1"/>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19" name="Google Shape;119;p55"/>
          <p:cNvCxnSpPr/>
          <p:nvPr/>
        </p:nvCxnSpPr>
        <p:spPr>
          <a:xfrm flipH="1" rot="10800000">
            <a:off x="1825671" y="940491"/>
            <a:ext cx="802500" cy="463500"/>
          </a:xfrm>
          <a:prstGeom prst="straightConnector1">
            <a:avLst/>
          </a:prstGeom>
          <a:noFill/>
          <a:ln cap="flat" cmpd="sng" w="9525">
            <a:solidFill>
              <a:schemeClr val="dk1"/>
            </a:solidFill>
            <a:prstDash val="dash"/>
            <a:round/>
            <a:headEnd len="sm" w="sm" type="none"/>
            <a:tailEnd len="sm" w="sm" type="none"/>
          </a:ln>
        </p:spPr>
      </p:cxnSp>
      <p:cxnSp>
        <p:nvCxnSpPr>
          <p:cNvPr id="120" name="Google Shape;120;p55"/>
          <p:cNvCxnSpPr/>
          <p:nvPr/>
        </p:nvCxnSpPr>
        <p:spPr>
          <a:xfrm flipH="1" rot="10800000">
            <a:off x="1456588" y="1025335"/>
            <a:ext cx="802500" cy="463500"/>
          </a:xfrm>
          <a:prstGeom prst="straightConnector1">
            <a:avLst/>
          </a:prstGeom>
          <a:noFill/>
          <a:ln cap="flat" cmpd="sng" w="9525">
            <a:solidFill>
              <a:schemeClr val="dk1"/>
            </a:solidFill>
            <a:prstDash val="dash"/>
            <a:round/>
            <a:headEnd len="sm" w="sm" type="none"/>
            <a:tailEnd len="sm" w="sm" type="none"/>
          </a:ln>
        </p:spPr>
      </p:cxnSp>
      <p:sp>
        <p:nvSpPr>
          <p:cNvPr id="121" name="Google Shape;121;p55"/>
          <p:cNvSpPr/>
          <p:nvPr/>
        </p:nvSpPr>
        <p:spPr>
          <a:xfrm>
            <a:off x="921388" y="973750"/>
            <a:ext cx="289200" cy="289200"/>
          </a:xfrm>
          <a:prstGeom prst="ellipse">
            <a:avLst/>
          </a:prstGeom>
          <a:solidFill>
            <a:schemeClr val="lt1"/>
          </a:solidFill>
          <a:ln cap="flat" cmpd="sng" w="9525">
            <a:solidFill>
              <a:schemeClr val="dk1"/>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22" name="Google Shape;122;p55"/>
          <p:cNvCxnSpPr/>
          <p:nvPr/>
        </p:nvCxnSpPr>
        <p:spPr>
          <a:xfrm flipH="1" rot="10800000">
            <a:off x="5888325" y="399675"/>
            <a:ext cx="603300" cy="348300"/>
          </a:xfrm>
          <a:prstGeom prst="straightConnector1">
            <a:avLst/>
          </a:prstGeom>
          <a:noFill/>
          <a:ln cap="flat" cmpd="sng" w="9525">
            <a:solidFill>
              <a:schemeClr val="dk1"/>
            </a:solidFill>
            <a:prstDash val="dash"/>
            <a:round/>
            <a:headEnd len="sm" w="sm" type="none"/>
            <a:tailEnd len="sm" w="sm" type="none"/>
          </a:ln>
        </p:spPr>
      </p:cxnSp>
      <p:cxnSp>
        <p:nvCxnSpPr>
          <p:cNvPr id="123" name="Google Shape;123;p55"/>
          <p:cNvCxnSpPr/>
          <p:nvPr/>
        </p:nvCxnSpPr>
        <p:spPr>
          <a:xfrm rot="10800000">
            <a:off x="522088" y="539500"/>
            <a:ext cx="0" cy="2801100"/>
          </a:xfrm>
          <a:prstGeom prst="straightConnector1">
            <a:avLst/>
          </a:prstGeom>
          <a:noFill/>
          <a:ln cap="flat" cmpd="sng" w="9525">
            <a:solidFill>
              <a:schemeClr val="dk1"/>
            </a:solidFill>
            <a:prstDash val="dash"/>
            <a:round/>
            <a:headEnd len="sm" w="sm" type="none"/>
            <a:tailEnd len="med" w="med" type="triangle"/>
          </a:ln>
        </p:spPr>
      </p:cxnSp>
      <p:cxnSp>
        <p:nvCxnSpPr>
          <p:cNvPr id="124" name="Google Shape;124;p55"/>
          <p:cNvCxnSpPr/>
          <p:nvPr/>
        </p:nvCxnSpPr>
        <p:spPr>
          <a:xfrm>
            <a:off x="8621888" y="539500"/>
            <a:ext cx="0" cy="2801100"/>
          </a:xfrm>
          <a:prstGeom prst="straightConnector1">
            <a:avLst/>
          </a:prstGeom>
          <a:noFill/>
          <a:ln cap="flat" cmpd="sng" w="9525">
            <a:solidFill>
              <a:schemeClr val="dk1"/>
            </a:solidFill>
            <a:prstDash val="dash"/>
            <a:round/>
            <a:headEnd len="sm" w="sm" type="none"/>
            <a:tailEnd len="med" w="med" type="triangle"/>
          </a:ln>
        </p:spPr>
      </p:cxnSp>
      <p:cxnSp>
        <p:nvCxnSpPr>
          <p:cNvPr id="125" name="Google Shape;125;p55"/>
          <p:cNvCxnSpPr/>
          <p:nvPr/>
        </p:nvCxnSpPr>
        <p:spPr>
          <a:xfrm flipH="1" rot="10800000">
            <a:off x="4202907" y="4190948"/>
            <a:ext cx="1044900" cy="603300"/>
          </a:xfrm>
          <a:prstGeom prst="straightConnector1">
            <a:avLst/>
          </a:prstGeom>
          <a:noFill/>
          <a:ln cap="flat" cmpd="sng" w="9525">
            <a:solidFill>
              <a:schemeClr val="dk1"/>
            </a:solidFill>
            <a:prstDash val="dash"/>
            <a:round/>
            <a:headEnd len="sm" w="sm" type="none"/>
            <a:tailEnd len="sm" w="sm" type="none"/>
          </a:ln>
        </p:spPr>
      </p:cxnSp>
      <p:sp>
        <p:nvSpPr>
          <p:cNvPr id="126" name="Google Shape;126;p55"/>
          <p:cNvSpPr/>
          <p:nvPr/>
        </p:nvSpPr>
        <p:spPr>
          <a:xfrm>
            <a:off x="7789400" y="4190950"/>
            <a:ext cx="289200" cy="289200"/>
          </a:xfrm>
          <a:prstGeom prst="ellipse">
            <a:avLst/>
          </a:prstGeom>
          <a:solidFill>
            <a:schemeClr val="lt1"/>
          </a:solidFill>
          <a:ln cap="flat" cmpd="sng" w="9525">
            <a:solidFill>
              <a:schemeClr val="dk1"/>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27" name="Shape 127"/>
        <p:cNvGrpSpPr/>
        <p:nvPr/>
      </p:nvGrpSpPr>
      <p:grpSpPr>
        <a:xfrm>
          <a:off x="0" y="0"/>
          <a:ext cx="0" cy="0"/>
          <a:chOff x="0" y="0"/>
          <a:chExt cx="0" cy="0"/>
        </a:xfrm>
      </p:grpSpPr>
      <p:pic>
        <p:nvPicPr>
          <p:cNvPr id="128" name="Google Shape;128;p56"/>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129" name="Google Shape;129;p56"/>
          <p:cNvSpPr/>
          <p:nvPr/>
        </p:nvSpPr>
        <p:spPr>
          <a:xfrm>
            <a:off x="119850" y="105825"/>
            <a:ext cx="8904300" cy="49320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 name="Google Shape;130;p56"/>
          <p:cNvSpPr/>
          <p:nvPr/>
        </p:nvSpPr>
        <p:spPr>
          <a:xfrm>
            <a:off x="225750" y="211725"/>
            <a:ext cx="8692500" cy="4712700"/>
          </a:xfrm>
          <a:prstGeom prst="rect">
            <a:avLst/>
          </a:prstGeom>
          <a:noFill/>
          <a:ln cap="flat" cmpd="sng" w="9525">
            <a:solidFill>
              <a:schemeClr val="dk1"/>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 name="Google Shape;131;p56"/>
          <p:cNvSpPr txBox="1"/>
          <p:nvPr>
            <p:ph idx="1" type="subTitle"/>
          </p:nvPr>
        </p:nvSpPr>
        <p:spPr>
          <a:xfrm>
            <a:off x="1714100" y="3516363"/>
            <a:ext cx="2526300" cy="718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32" name="Google Shape;132;p56"/>
          <p:cNvSpPr txBox="1"/>
          <p:nvPr>
            <p:ph type="title"/>
          </p:nvPr>
        </p:nvSpPr>
        <p:spPr>
          <a:xfrm>
            <a:off x="1255750" y="2146363"/>
            <a:ext cx="3443100" cy="1284000"/>
          </a:xfrm>
          <a:prstGeom prst="rect">
            <a:avLst/>
          </a:prstGeom>
          <a:noFill/>
          <a:ln cap="flat" cmpd="sng" w="9525">
            <a:solidFill>
              <a:schemeClr val="dk1"/>
            </a:solidFill>
            <a:prstDash val="dash"/>
            <a:round/>
            <a:headEnd len="sm" w="sm" type="none"/>
            <a:tailEnd len="sm" w="sm" type="none"/>
          </a:ln>
        </p:spPr>
        <p:txBody>
          <a:bodyPr anchorCtr="0" anchor="t"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33" name="Google Shape;133;p56"/>
          <p:cNvSpPr txBox="1"/>
          <p:nvPr>
            <p:ph idx="2" type="title"/>
          </p:nvPr>
        </p:nvSpPr>
        <p:spPr>
          <a:xfrm>
            <a:off x="1848700" y="908635"/>
            <a:ext cx="2257800" cy="1044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2000"/>
              <a:buNone/>
              <a:defRPr sz="96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p:txBody>
      </p:sp>
      <p:cxnSp>
        <p:nvCxnSpPr>
          <p:cNvPr id="134" name="Google Shape;134;p56"/>
          <p:cNvCxnSpPr/>
          <p:nvPr/>
        </p:nvCxnSpPr>
        <p:spPr>
          <a:xfrm flipH="1" rot="10800000">
            <a:off x="785371" y="801854"/>
            <a:ext cx="802500" cy="463500"/>
          </a:xfrm>
          <a:prstGeom prst="straightConnector1">
            <a:avLst/>
          </a:prstGeom>
          <a:noFill/>
          <a:ln cap="flat" cmpd="sng" w="9525">
            <a:solidFill>
              <a:schemeClr val="dk1"/>
            </a:solidFill>
            <a:prstDash val="dash"/>
            <a:round/>
            <a:headEnd len="sm" w="sm" type="none"/>
            <a:tailEnd len="sm" w="sm" type="none"/>
          </a:ln>
        </p:spPr>
      </p:cxnSp>
      <p:cxnSp>
        <p:nvCxnSpPr>
          <p:cNvPr id="135" name="Google Shape;135;p56"/>
          <p:cNvCxnSpPr/>
          <p:nvPr/>
        </p:nvCxnSpPr>
        <p:spPr>
          <a:xfrm flipH="1" rot="10800000">
            <a:off x="416288" y="886698"/>
            <a:ext cx="802500" cy="463500"/>
          </a:xfrm>
          <a:prstGeom prst="straightConnector1">
            <a:avLst/>
          </a:prstGeom>
          <a:noFill/>
          <a:ln cap="flat" cmpd="sng" w="9525">
            <a:solidFill>
              <a:schemeClr val="dk1"/>
            </a:solidFill>
            <a:prstDash val="dash"/>
            <a:round/>
            <a:headEnd len="sm" w="sm" type="none"/>
            <a:tailEnd len="sm" w="sm" type="none"/>
          </a:ln>
        </p:spPr>
      </p:cxnSp>
      <p:sp>
        <p:nvSpPr>
          <p:cNvPr id="136" name="Google Shape;136;p56"/>
          <p:cNvSpPr/>
          <p:nvPr/>
        </p:nvSpPr>
        <p:spPr>
          <a:xfrm>
            <a:off x="868538" y="4367250"/>
            <a:ext cx="289200" cy="289200"/>
          </a:xfrm>
          <a:prstGeom prst="ellipse">
            <a:avLst/>
          </a:prstGeom>
          <a:solidFill>
            <a:schemeClr val="lt1"/>
          </a:solidFill>
          <a:ln cap="flat" cmpd="sng" w="9525">
            <a:solidFill>
              <a:schemeClr val="dk1"/>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37" name="Google Shape;137;p56"/>
          <p:cNvCxnSpPr/>
          <p:nvPr/>
        </p:nvCxnSpPr>
        <p:spPr>
          <a:xfrm flipH="1" rot="10800000">
            <a:off x="5027550" y="4325800"/>
            <a:ext cx="780900" cy="450900"/>
          </a:xfrm>
          <a:prstGeom prst="straightConnector1">
            <a:avLst/>
          </a:prstGeom>
          <a:noFill/>
          <a:ln cap="flat" cmpd="sng" w="9525">
            <a:solidFill>
              <a:schemeClr val="dk1"/>
            </a:solidFill>
            <a:prstDash val="dash"/>
            <a:round/>
            <a:headEnd len="sm" w="sm" type="none"/>
            <a:tailEnd len="sm" w="sm" type="none"/>
          </a:ln>
        </p:spPr>
      </p:cxnSp>
      <p:sp>
        <p:nvSpPr>
          <p:cNvPr id="138" name="Google Shape;138;p56"/>
          <p:cNvSpPr/>
          <p:nvPr/>
        </p:nvSpPr>
        <p:spPr>
          <a:xfrm>
            <a:off x="5581000" y="1027200"/>
            <a:ext cx="289200" cy="289200"/>
          </a:xfrm>
          <a:prstGeom prst="ellipse">
            <a:avLst/>
          </a:prstGeom>
          <a:solidFill>
            <a:schemeClr val="lt1"/>
          </a:solidFill>
          <a:ln cap="flat" cmpd="sng" w="9525">
            <a:solidFill>
              <a:schemeClr val="dk1"/>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39" name="Google Shape;139;p56"/>
          <p:cNvCxnSpPr/>
          <p:nvPr/>
        </p:nvCxnSpPr>
        <p:spPr>
          <a:xfrm>
            <a:off x="522088" y="1802900"/>
            <a:ext cx="0" cy="2801100"/>
          </a:xfrm>
          <a:prstGeom prst="straightConnector1">
            <a:avLst/>
          </a:prstGeom>
          <a:noFill/>
          <a:ln cap="flat" cmpd="sng" w="9525">
            <a:solidFill>
              <a:schemeClr val="dk1"/>
            </a:solidFill>
            <a:prstDash val="dash"/>
            <a:round/>
            <a:headEnd len="sm" w="sm" type="none"/>
            <a:tailEnd len="med" w="med" type="triangle"/>
          </a:ln>
        </p:spPr>
      </p:cxnSp>
      <p:cxnSp>
        <p:nvCxnSpPr>
          <p:cNvPr id="140" name="Google Shape;140;p56"/>
          <p:cNvCxnSpPr/>
          <p:nvPr/>
        </p:nvCxnSpPr>
        <p:spPr>
          <a:xfrm rot="10800000">
            <a:off x="8621888" y="1802900"/>
            <a:ext cx="0" cy="2801100"/>
          </a:xfrm>
          <a:prstGeom prst="straightConnector1">
            <a:avLst/>
          </a:prstGeom>
          <a:noFill/>
          <a:ln cap="flat" cmpd="sng" w="9525">
            <a:solidFill>
              <a:schemeClr val="dk1"/>
            </a:solidFill>
            <a:prstDash val="dash"/>
            <a:round/>
            <a:headEnd len="sm" w="sm" type="none"/>
            <a:tailEnd len="med" w="med" type="triangle"/>
          </a:ln>
        </p:spPr>
      </p:cxn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slideLayout" Target="../slideLayouts/slideLayout22.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24" Type="http://schemas.openxmlformats.org/officeDocument/2006/relationships/theme" Target="../theme/theme2.xml"/><Relationship Id="rId12" Type="http://schemas.openxmlformats.org/officeDocument/2006/relationships/slideLayout" Target="../slideLayouts/slideLayout12.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47"/>
          <p:cNvSpPr txBox="1"/>
          <p:nvPr>
            <p:ph type="title"/>
          </p:nvPr>
        </p:nvSpPr>
        <p:spPr>
          <a:xfrm>
            <a:off x="713225" y="539500"/>
            <a:ext cx="7717500" cy="572700"/>
          </a:xfrm>
          <a:prstGeom prst="rect">
            <a:avLst/>
          </a:prstGeom>
          <a:noFill/>
          <a:ln cap="flat" cmpd="sng" w="9525">
            <a:solidFill>
              <a:schemeClr val="dk1"/>
            </a:solidFill>
            <a:prstDash val="dash"/>
            <a:round/>
            <a:headEnd len="sm" w="sm" type="none"/>
            <a:tailEnd len="sm" w="sm" type="none"/>
          </a:ln>
        </p:spPr>
        <p:txBody>
          <a:bodyPr anchorCtr="0" anchor="t" bIns="91425" lIns="91425" spcFirstLastPara="1" rIns="91425" wrap="square" tIns="91425">
            <a:noAutofit/>
          </a:bodyPr>
          <a:lstStyle>
            <a:lvl1pPr lvl="0" marR="0" rtl="0" algn="ctr">
              <a:lnSpc>
                <a:spcPct val="100000"/>
              </a:lnSpc>
              <a:spcBef>
                <a:spcPts val="0"/>
              </a:spcBef>
              <a:spcAft>
                <a:spcPts val="0"/>
              </a:spcAft>
              <a:buClr>
                <a:schemeClr val="dk1"/>
              </a:buClr>
              <a:buSzPts val="2800"/>
              <a:buFont typeface="Ramabhadra"/>
              <a:buNone/>
              <a:defRPr b="1" i="0" sz="2800" u="none" cap="none" strike="noStrike">
                <a:solidFill>
                  <a:schemeClr val="dk1"/>
                </a:solidFill>
                <a:latin typeface="Ramabhadra"/>
                <a:ea typeface="Ramabhadra"/>
                <a:cs typeface="Ramabhadra"/>
                <a:sym typeface="Ramabhadra"/>
              </a:defRPr>
            </a:lvl1pPr>
            <a:lvl2pPr lvl="1" marR="0" rtl="0" algn="ctr">
              <a:lnSpc>
                <a:spcPct val="100000"/>
              </a:lnSpc>
              <a:spcBef>
                <a:spcPts val="0"/>
              </a:spcBef>
              <a:spcAft>
                <a:spcPts val="0"/>
              </a:spcAft>
              <a:buClr>
                <a:schemeClr val="dk1"/>
              </a:buClr>
              <a:buSzPts val="2800"/>
              <a:buFont typeface="Ramabhadra"/>
              <a:buNone/>
              <a:defRPr b="1" i="0" sz="2800" u="none" cap="none" strike="noStrike">
                <a:solidFill>
                  <a:schemeClr val="dk1"/>
                </a:solidFill>
                <a:latin typeface="Ramabhadra"/>
                <a:ea typeface="Ramabhadra"/>
                <a:cs typeface="Ramabhadra"/>
                <a:sym typeface="Ramabhadra"/>
              </a:defRPr>
            </a:lvl2pPr>
            <a:lvl3pPr lvl="2" marR="0" rtl="0" algn="ctr">
              <a:lnSpc>
                <a:spcPct val="100000"/>
              </a:lnSpc>
              <a:spcBef>
                <a:spcPts val="0"/>
              </a:spcBef>
              <a:spcAft>
                <a:spcPts val="0"/>
              </a:spcAft>
              <a:buClr>
                <a:schemeClr val="dk1"/>
              </a:buClr>
              <a:buSzPts val="2800"/>
              <a:buFont typeface="Ramabhadra"/>
              <a:buNone/>
              <a:defRPr b="1" i="0" sz="2800" u="none" cap="none" strike="noStrike">
                <a:solidFill>
                  <a:schemeClr val="dk1"/>
                </a:solidFill>
                <a:latin typeface="Ramabhadra"/>
                <a:ea typeface="Ramabhadra"/>
                <a:cs typeface="Ramabhadra"/>
                <a:sym typeface="Ramabhadra"/>
              </a:defRPr>
            </a:lvl3pPr>
            <a:lvl4pPr lvl="3" marR="0" rtl="0" algn="ctr">
              <a:lnSpc>
                <a:spcPct val="100000"/>
              </a:lnSpc>
              <a:spcBef>
                <a:spcPts val="0"/>
              </a:spcBef>
              <a:spcAft>
                <a:spcPts val="0"/>
              </a:spcAft>
              <a:buClr>
                <a:schemeClr val="dk1"/>
              </a:buClr>
              <a:buSzPts val="2800"/>
              <a:buFont typeface="Ramabhadra"/>
              <a:buNone/>
              <a:defRPr b="1" i="0" sz="2800" u="none" cap="none" strike="noStrike">
                <a:solidFill>
                  <a:schemeClr val="dk1"/>
                </a:solidFill>
                <a:latin typeface="Ramabhadra"/>
                <a:ea typeface="Ramabhadra"/>
                <a:cs typeface="Ramabhadra"/>
                <a:sym typeface="Ramabhadra"/>
              </a:defRPr>
            </a:lvl4pPr>
            <a:lvl5pPr lvl="4" marR="0" rtl="0" algn="ctr">
              <a:lnSpc>
                <a:spcPct val="100000"/>
              </a:lnSpc>
              <a:spcBef>
                <a:spcPts val="0"/>
              </a:spcBef>
              <a:spcAft>
                <a:spcPts val="0"/>
              </a:spcAft>
              <a:buClr>
                <a:schemeClr val="dk1"/>
              </a:buClr>
              <a:buSzPts val="2800"/>
              <a:buFont typeface="Ramabhadra"/>
              <a:buNone/>
              <a:defRPr b="1" i="0" sz="2800" u="none" cap="none" strike="noStrike">
                <a:solidFill>
                  <a:schemeClr val="dk1"/>
                </a:solidFill>
                <a:latin typeface="Ramabhadra"/>
                <a:ea typeface="Ramabhadra"/>
                <a:cs typeface="Ramabhadra"/>
                <a:sym typeface="Ramabhadra"/>
              </a:defRPr>
            </a:lvl5pPr>
            <a:lvl6pPr lvl="5" marR="0" rtl="0" algn="ctr">
              <a:lnSpc>
                <a:spcPct val="100000"/>
              </a:lnSpc>
              <a:spcBef>
                <a:spcPts val="0"/>
              </a:spcBef>
              <a:spcAft>
                <a:spcPts val="0"/>
              </a:spcAft>
              <a:buClr>
                <a:schemeClr val="dk1"/>
              </a:buClr>
              <a:buSzPts val="2800"/>
              <a:buFont typeface="Ramabhadra"/>
              <a:buNone/>
              <a:defRPr b="1" i="0" sz="2800" u="none" cap="none" strike="noStrike">
                <a:solidFill>
                  <a:schemeClr val="dk1"/>
                </a:solidFill>
                <a:latin typeface="Ramabhadra"/>
                <a:ea typeface="Ramabhadra"/>
                <a:cs typeface="Ramabhadra"/>
                <a:sym typeface="Ramabhadra"/>
              </a:defRPr>
            </a:lvl6pPr>
            <a:lvl7pPr lvl="6" marR="0" rtl="0" algn="ctr">
              <a:lnSpc>
                <a:spcPct val="100000"/>
              </a:lnSpc>
              <a:spcBef>
                <a:spcPts val="0"/>
              </a:spcBef>
              <a:spcAft>
                <a:spcPts val="0"/>
              </a:spcAft>
              <a:buClr>
                <a:schemeClr val="dk1"/>
              </a:buClr>
              <a:buSzPts val="2800"/>
              <a:buFont typeface="Ramabhadra"/>
              <a:buNone/>
              <a:defRPr b="1" i="0" sz="2800" u="none" cap="none" strike="noStrike">
                <a:solidFill>
                  <a:schemeClr val="dk1"/>
                </a:solidFill>
                <a:latin typeface="Ramabhadra"/>
                <a:ea typeface="Ramabhadra"/>
                <a:cs typeface="Ramabhadra"/>
                <a:sym typeface="Ramabhadra"/>
              </a:defRPr>
            </a:lvl7pPr>
            <a:lvl8pPr lvl="7" marR="0" rtl="0" algn="ctr">
              <a:lnSpc>
                <a:spcPct val="100000"/>
              </a:lnSpc>
              <a:spcBef>
                <a:spcPts val="0"/>
              </a:spcBef>
              <a:spcAft>
                <a:spcPts val="0"/>
              </a:spcAft>
              <a:buClr>
                <a:schemeClr val="dk1"/>
              </a:buClr>
              <a:buSzPts val="2800"/>
              <a:buFont typeface="Ramabhadra"/>
              <a:buNone/>
              <a:defRPr b="1" i="0" sz="2800" u="none" cap="none" strike="noStrike">
                <a:solidFill>
                  <a:schemeClr val="dk1"/>
                </a:solidFill>
                <a:latin typeface="Ramabhadra"/>
                <a:ea typeface="Ramabhadra"/>
                <a:cs typeface="Ramabhadra"/>
                <a:sym typeface="Ramabhadra"/>
              </a:defRPr>
            </a:lvl8pPr>
            <a:lvl9pPr lvl="8" marR="0" rtl="0" algn="ctr">
              <a:lnSpc>
                <a:spcPct val="100000"/>
              </a:lnSpc>
              <a:spcBef>
                <a:spcPts val="0"/>
              </a:spcBef>
              <a:spcAft>
                <a:spcPts val="0"/>
              </a:spcAft>
              <a:buClr>
                <a:schemeClr val="dk1"/>
              </a:buClr>
              <a:buSzPts val="2800"/>
              <a:buFont typeface="Ramabhadra"/>
              <a:buNone/>
              <a:defRPr b="1" i="0" sz="2800" u="none" cap="none" strike="noStrike">
                <a:solidFill>
                  <a:schemeClr val="dk1"/>
                </a:solidFill>
                <a:latin typeface="Ramabhadra"/>
                <a:ea typeface="Ramabhadra"/>
                <a:cs typeface="Ramabhadra"/>
                <a:sym typeface="Ramabhadra"/>
              </a:defRPr>
            </a:lvl9pPr>
          </a:lstStyle>
          <a:p/>
        </p:txBody>
      </p:sp>
      <p:sp>
        <p:nvSpPr>
          <p:cNvPr id="7" name="Google Shape;7;p47"/>
          <p:cNvSpPr txBox="1"/>
          <p:nvPr>
            <p:ph idx="1" type="body"/>
          </p:nvPr>
        </p:nvSpPr>
        <p:spPr>
          <a:xfrm>
            <a:off x="713225" y="1187600"/>
            <a:ext cx="7717500" cy="3416400"/>
          </a:xfrm>
          <a:prstGeom prst="rect">
            <a:avLst/>
          </a:prstGeom>
          <a:noFill/>
          <a:ln>
            <a:noFill/>
          </a:ln>
        </p:spPr>
        <p:txBody>
          <a:bodyPr anchorCtr="0" anchor="t" bIns="91425" lIns="91425" spcFirstLastPara="1" rIns="91425" wrap="square" tIns="91425">
            <a:noAutofit/>
          </a:bodyPr>
          <a:lstStyle>
            <a:lvl1pPr indent="-330200" lvl="0" marL="457200" marR="0" rtl="0" algn="l">
              <a:lnSpc>
                <a:spcPct val="100000"/>
              </a:lnSpc>
              <a:spcBef>
                <a:spcPts val="0"/>
              </a:spcBef>
              <a:spcAft>
                <a:spcPts val="0"/>
              </a:spcAft>
              <a:buClr>
                <a:schemeClr val="dk2"/>
              </a:buClr>
              <a:buSzPts val="1600"/>
              <a:buFont typeface="Cabin"/>
              <a:buChar char="●"/>
              <a:defRPr b="0" i="0" sz="1600" u="none" cap="none" strike="noStrike">
                <a:solidFill>
                  <a:schemeClr val="dk2"/>
                </a:solidFill>
                <a:latin typeface="Cabin"/>
                <a:ea typeface="Cabin"/>
                <a:cs typeface="Cabin"/>
                <a:sym typeface="Cabin"/>
              </a:defRPr>
            </a:lvl1pPr>
            <a:lvl2pPr indent="-330200" lvl="1" marL="914400" marR="0" rtl="0" algn="l">
              <a:lnSpc>
                <a:spcPct val="100000"/>
              </a:lnSpc>
              <a:spcBef>
                <a:spcPts val="0"/>
              </a:spcBef>
              <a:spcAft>
                <a:spcPts val="0"/>
              </a:spcAft>
              <a:buClr>
                <a:schemeClr val="dk2"/>
              </a:buClr>
              <a:buSzPts val="1600"/>
              <a:buFont typeface="Cabin"/>
              <a:buChar char="○"/>
              <a:defRPr b="0" i="0" sz="1600" u="none" cap="none" strike="noStrike">
                <a:solidFill>
                  <a:schemeClr val="dk2"/>
                </a:solidFill>
                <a:latin typeface="Cabin"/>
                <a:ea typeface="Cabin"/>
                <a:cs typeface="Cabin"/>
                <a:sym typeface="Cabin"/>
              </a:defRPr>
            </a:lvl2pPr>
            <a:lvl3pPr indent="-330200" lvl="2" marL="1371600" marR="0" rtl="0" algn="l">
              <a:lnSpc>
                <a:spcPct val="100000"/>
              </a:lnSpc>
              <a:spcBef>
                <a:spcPts val="0"/>
              </a:spcBef>
              <a:spcAft>
                <a:spcPts val="0"/>
              </a:spcAft>
              <a:buClr>
                <a:schemeClr val="dk2"/>
              </a:buClr>
              <a:buSzPts val="1600"/>
              <a:buFont typeface="Cabin"/>
              <a:buChar char="■"/>
              <a:defRPr b="0" i="0" sz="1600" u="none" cap="none" strike="noStrike">
                <a:solidFill>
                  <a:schemeClr val="dk2"/>
                </a:solidFill>
                <a:latin typeface="Cabin"/>
                <a:ea typeface="Cabin"/>
                <a:cs typeface="Cabin"/>
                <a:sym typeface="Cabin"/>
              </a:defRPr>
            </a:lvl3pPr>
            <a:lvl4pPr indent="-330200" lvl="3" marL="1828800" marR="0" rtl="0" algn="l">
              <a:lnSpc>
                <a:spcPct val="100000"/>
              </a:lnSpc>
              <a:spcBef>
                <a:spcPts val="0"/>
              </a:spcBef>
              <a:spcAft>
                <a:spcPts val="0"/>
              </a:spcAft>
              <a:buClr>
                <a:schemeClr val="dk2"/>
              </a:buClr>
              <a:buSzPts val="1600"/>
              <a:buFont typeface="Cabin"/>
              <a:buChar char="●"/>
              <a:defRPr b="0" i="0" sz="1600" u="none" cap="none" strike="noStrike">
                <a:solidFill>
                  <a:schemeClr val="dk2"/>
                </a:solidFill>
                <a:latin typeface="Cabin"/>
                <a:ea typeface="Cabin"/>
                <a:cs typeface="Cabin"/>
                <a:sym typeface="Cabin"/>
              </a:defRPr>
            </a:lvl4pPr>
            <a:lvl5pPr indent="-330200" lvl="4" marL="2286000" marR="0" rtl="0" algn="l">
              <a:lnSpc>
                <a:spcPct val="100000"/>
              </a:lnSpc>
              <a:spcBef>
                <a:spcPts val="0"/>
              </a:spcBef>
              <a:spcAft>
                <a:spcPts val="0"/>
              </a:spcAft>
              <a:buClr>
                <a:schemeClr val="dk2"/>
              </a:buClr>
              <a:buSzPts val="1600"/>
              <a:buFont typeface="Cabin"/>
              <a:buChar char="○"/>
              <a:defRPr b="0" i="0" sz="1600" u="none" cap="none" strike="noStrike">
                <a:solidFill>
                  <a:schemeClr val="dk2"/>
                </a:solidFill>
                <a:latin typeface="Cabin"/>
                <a:ea typeface="Cabin"/>
                <a:cs typeface="Cabin"/>
                <a:sym typeface="Cabin"/>
              </a:defRPr>
            </a:lvl5pPr>
            <a:lvl6pPr indent="-330200" lvl="5" marL="2743200" marR="0" rtl="0" algn="l">
              <a:lnSpc>
                <a:spcPct val="100000"/>
              </a:lnSpc>
              <a:spcBef>
                <a:spcPts val="0"/>
              </a:spcBef>
              <a:spcAft>
                <a:spcPts val="0"/>
              </a:spcAft>
              <a:buClr>
                <a:schemeClr val="dk2"/>
              </a:buClr>
              <a:buSzPts val="1600"/>
              <a:buFont typeface="Cabin"/>
              <a:buChar char="■"/>
              <a:defRPr b="0" i="0" sz="1600" u="none" cap="none" strike="noStrike">
                <a:solidFill>
                  <a:schemeClr val="dk2"/>
                </a:solidFill>
                <a:latin typeface="Cabin"/>
                <a:ea typeface="Cabin"/>
                <a:cs typeface="Cabin"/>
                <a:sym typeface="Cabin"/>
              </a:defRPr>
            </a:lvl6pPr>
            <a:lvl7pPr indent="-330200" lvl="6" marL="3200400" marR="0" rtl="0" algn="l">
              <a:lnSpc>
                <a:spcPct val="100000"/>
              </a:lnSpc>
              <a:spcBef>
                <a:spcPts val="0"/>
              </a:spcBef>
              <a:spcAft>
                <a:spcPts val="0"/>
              </a:spcAft>
              <a:buClr>
                <a:schemeClr val="dk2"/>
              </a:buClr>
              <a:buSzPts val="1600"/>
              <a:buFont typeface="Cabin"/>
              <a:buChar char="●"/>
              <a:defRPr b="0" i="0" sz="1600" u="none" cap="none" strike="noStrike">
                <a:solidFill>
                  <a:schemeClr val="dk2"/>
                </a:solidFill>
                <a:latin typeface="Cabin"/>
                <a:ea typeface="Cabin"/>
                <a:cs typeface="Cabin"/>
                <a:sym typeface="Cabin"/>
              </a:defRPr>
            </a:lvl7pPr>
            <a:lvl8pPr indent="-330200" lvl="7" marL="3657600" marR="0" rtl="0" algn="l">
              <a:lnSpc>
                <a:spcPct val="100000"/>
              </a:lnSpc>
              <a:spcBef>
                <a:spcPts val="0"/>
              </a:spcBef>
              <a:spcAft>
                <a:spcPts val="0"/>
              </a:spcAft>
              <a:buClr>
                <a:schemeClr val="dk2"/>
              </a:buClr>
              <a:buSzPts val="1600"/>
              <a:buFont typeface="Cabin"/>
              <a:buChar char="○"/>
              <a:defRPr b="0" i="0" sz="1600" u="none" cap="none" strike="noStrike">
                <a:solidFill>
                  <a:schemeClr val="dk2"/>
                </a:solidFill>
                <a:latin typeface="Cabin"/>
                <a:ea typeface="Cabin"/>
                <a:cs typeface="Cabin"/>
                <a:sym typeface="Cabin"/>
              </a:defRPr>
            </a:lvl8pPr>
            <a:lvl9pPr indent="-330200" lvl="8" marL="4114800" marR="0" rtl="0" algn="l">
              <a:lnSpc>
                <a:spcPct val="100000"/>
              </a:lnSpc>
              <a:spcBef>
                <a:spcPts val="0"/>
              </a:spcBef>
              <a:spcAft>
                <a:spcPts val="0"/>
              </a:spcAft>
              <a:buClr>
                <a:schemeClr val="dk2"/>
              </a:buClr>
              <a:buSzPts val="1600"/>
              <a:buFont typeface="Cabin"/>
              <a:buChar char="■"/>
              <a:defRPr b="0" i="0" sz="1600" u="none" cap="none" strike="noStrike">
                <a:solidFill>
                  <a:schemeClr val="dk2"/>
                </a:solidFill>
                <a:latin typeface="Cabin"/>
                <a:ea typeface="Cabin"/>
                <a:cs typeface="Cabin"/>
                <a:sym typeface="Cabin"/>
              </a:defRPr>
            </a:lvl9pPr>
          </a:lstStyle>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24.png"/><Relationship Id="rId4" Type="http://schemas.openxmlformats.org/officeDocument/2006/relationships/image" Target="../media/image17.png"/><Relationship Id="rId5"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1.xml"/><Relationship Id="rId3" Type="http://schemas.openxmlformats.org/officeDocument/2006/relationships/image" Target="../media/image16.png"/><Relationship Id="rId4" Type="http://schemas.openxmlformats.org/officeDocument/2006/relationships/image" Target="../media/image5.png"/><Relationship Id="rId5" Type="http://schemas.openxmlformats.org/officeDocument/2006/relationships/image" Target="../media/image4.png"/><Relationship Id="rId6" Type="http://schemas.openxmlformats.org/officeDocument/2006/relationships/image" Target="../media/image19.png"/><Relationship Id="rId7" Type="http://schemas.openxmlformats.org/officeDocument/2006/relationships/image" Target="../media/image2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2.xml"/><Relationship Id="rId3" Type="http://schemas.openxmlformats.org/officeDocument/2006/relationships/image" Target="../media/image26.png"/><Relationship Id="rId4" Type="http://schemas.openxmlformats.org/officeDocument/2006/relationships/image" Target="../media/image28.png"/><Relationship Id="rId5" Type="http://schemas.openxmlformats.org/officeDocument/2006/relationships/image" Target="../media/image2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3.xml"/><Relationship Id="rId3" Type="http://schemas.openxmlformats.org/officeDocument/2006/relationships/image" Target="../media/image3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4.xml"/><Relationship Id="rId3" Type="http://schemas.openxmlformats.org/officeDocument/2006/relationships/image" Target="../media/image31.png"/><Relationship Id="rId4" Type="http://schemas.openxmlformats.org/officeDocument/2006/relationships/image" Target="../media/image29.png"/><Relationship Id="rId5" Type="http://schemas.openxmlformats.org/officeDocument/2006/relationships/image" Target="../media/image12.png"/><Relationship Id="rId6" Type="http://schemas.openxmlformats.org/officeDocument/2006/relationships/image" Target="../media/image22.png"/><Relationship Id="rId7" Type="http://schemas.openxmlformats.org/officeDocument/2006/relationships/image" Target="../media/image3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image" Target="../media/image44.png"/><Relationship Id="rId4" Type="http://schemas.openxmlformats.org/officeDocument/2006/relationships/image" Target="../media/image36.png"/><Relationship Id="rId5" Type="http://schemas.openxmlformats.org/officeDocument/2006/relationships/image" Target="../media/image3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6.xml"/><Relationship Id="rId3" Type="http://schemas.openxmlformats.org/officeDocument/2006/relationships/image" Target="../media/image4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7.xml"/><Relationship Id="rId3" Type="http://schemas.openxmlformats.org/officeDocument/2006/relationships/image" Target="../media/image39.png"/><Relationship Id="rId4" Type="http://schemas.openxmlformats.org/officeDocument/2006/relationships/image" Target="../media/image34.png"/><Relationship Id="rId5" Type="http://schemas.openxmlformats.org/officeDocument/2006/relationships/image" Target="../media/image4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 Id="rId3" Type="http://schemas.openxmlformats.org/officeDocument/2006/relationships/image" Target="../media/image32.png"/><Relationship Id="rId4" Type="http://schemas.openxmlformats.org/officeDocument/2006/relationships/image" Target="../media/image38.png"/><Relationship Id="rId5" Type="http://schemas.openxmlformats.org/officeDocument/2006/relationships/image" Target="../media/image4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9.xml"/><Relationship Id="rId3" Type="http://schemas.openxmlformats.org/officeDocument/2006/relationships/image" Target="../media/image48.png"/><Relationship Id="rId4" Type="http://schemas.openxmlformats.org/officeDocument/2006/relationships/image" Target="../media/image5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 Id="rId3" Type="http://schemas.openxmlformats.org/officeDocument/2006/relationships/image" Target="../media/image6.png"/><Relationship Id="rId4" Type="http://schemas.openxmlformats.org/officeDocument/2006/relationships/image" Target="../media/image11.png"/><Relationship Id="rId5" Type="http://schemas.openxmlformats.org/officeDocument/2006/relationships/image" Target="../media/image9.png"/><Relationship Id="rId6" Type="http://schemas.openxmlformats.org/officeDocument/2006/relationships/hyperlink" Target="https://www.channelnewsasia.com/world/going-green-survive-copenhagen-where-even-mayor-cycles-work-1021146"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0.xml"/><Relationship Id="rId3" Type="http://schemas.openxmlformats.org/officeDocument/2006/relationships/image" Target="../media/image45.png"/><Relationship Id="rId4" Type="http://schemas.openxmlformats.org/officeDocument/2006/relationships/image" Target="../media/image5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 Id="rId3" Type="http://schemas.openxmlformats.org/officeDocument/2006/relationships/image" Target="../media/image4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xml"/><Relationship Id="rId3" Type="http://schemas.openxmlformats.org/officeDocument/2006/relationships/image" Target="../media/image4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6.xml"/><Relationship Id="rId3" Type="http://schemas.openxmlformats.org/officeDocument/2006/relationships/image" Target="../media/image4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7.xml"/><Relationship Id="rId3" Type="http://schemas.openxmlformats.org/officeDocument/2006/relationships/image" Target="../media/image5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9.xml"/><Relationship Id="rId3" Type="http://schemas.openxmlformats.org/officeDocument/2006/relationships/image" Target="../media/image35.png"/><Relationship Id="rId4" Type="http://schemas.openxmlformats.org/officeDocument/2006/relationships/hyperlink" Target="https://www.gov.sg/article/how-to-make-your-commute-a-more-sustainable-one" TargetMode="External"/><Relationship Id="rId5" Type="http://schemas.openxmlformats.org/officeDocument/2006/relationships/image" Target="../media/image40.png"/><Relationship Id="rId6" Type="http://schemas.openxmlformats.org/officeDocument/2006/relationships/hyperlink" Target="https://getgo.sg/blog/singapore-green-plan-2030-what-does-it-mean-for-car-owners/"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hyperlink" Target="https://data.gov.sg/dataset/public-transport-utilisation-average-public-transport-ridership" TargetMode="External"/><Relationship Id="rId4" Type="http://schemas.openxmlformats.org/officeDocument/2006/relationships/hyperlink" Target="https://data.gov.sg/dataset/number-of-mrt-lrt-stations" TargetMode="External"/><Relationship Id="rId5" Type="http://schemas.openxmlformats.org/officeDocument/2006/relationships/hyperlink" Target="https://data.gov.sg/dataset/commuter-facilities" TargetMode="External"/><Relationship Id="rId6" Type="http://schemas.openxmlformats.org/officeDocument/2006/relationships/hyperlink" Target="https://data.gov.sg/dataset/climate-change-and-energy-green-vehicles"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8.png"/><Relationship Id="rId4" Type="http://schemas.openxmlformats.org/officeDocument/2006/relationships/image" Target="../media/image13.png"/><Relationship Id="rId5" Type="http://schemas.openxmlformats.org/officeDocument/2006/relationships/image" Target="../media/image15.png"/><Relationship Id="rId6" Type="http://schemas.openxmlformats.org/officeDocument/2006/relationships/image" Target="../media/image2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10.png"/><Relationship Id="rId4" Type="http://schemas.openxmlformats.org/officeDocument/2006/relationships/image" Target="../media/image7.png"/><Relationship Id="rId5" Type="http://schemas.openxmlformats.org/officeDocument/2006/relationships/image" Target="../media/image18.png"/><Relationship Id="rId6" Type="http://schemas.openxmlformats.org/officeDocument/2006/relationships/image" Target="../media/image2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21.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grpSp>
        <p:nvGrpSpPr>
          <p:cNvPr id="300" name="Google Shape;300;p1"/>
          <p:cNvGrpSpPr/>
          <p:nvPr/>
        </p:nvGrpSpPr>
        <p:grpSpPr>
          <a:xfrm>
            <a:off x="7514268" y="996453"/>
            <a:ext cx="376341" cy="536524"/>
            <a:chOff x="5190150" y="4445475"/>
            <a:chExt cx="588125" cy="838450"/>
          </a:xfrm>
        </p:grpSpPr>
        <p:sp>
          <p:nvSpPr>
            <p:cNvPr id="301" name="Google Shape;301;p1"/>
            <p:cNvSpPr/>
            <p:nvPr/>
          </p:nvSpPr>
          <p:spPr>
            <a:xfrm>
              <a:off x="5190150" y="4445475"/>
              <a:ext cx="588125" cy="838450"/>
            </a:xfrm>
            <a:custGeom>
              <a:rect b="b" l="l" r="r" t="t"/>
              <a:pathLst>
                <a:path extrusionOk="0" h="33538" w="23525">
                  <a:moveTo>
                    <a:pt x="12070" y="1"/>
                  </a:moveTo>
                  <a:cubicBezTo>
                    <a:pt x="11787" y="1"/>
                    <a:pt x="11506" y="151"/>
                    <a:pt x="11370" y="446"/>
                  </a:cubicBezTo>
                  <a:lnTo>
                    <a:pt x="2588" y="20828"/>
                  </a:lnTo>
                  <a:cubicBezTo>
                    <a:pt x="0" y="26836"/>
                    <a:pt x="4437" y="33538"/>
                    <a:pt x="11000" y="33538"/>
                  </a:cubicBezTo>
                  <a:lnTo>
                    <a:pt x="12618" y="33538"/>
                  </a:lnTo>
                  <a:cubicBezTo>
                    <a:pt x="19088" y="33538"/>
                    <a:pt x="23525" y="26975"/>
                    <a:pt x="21075" y="21013"/>
                  </a:cubicBezTo>
                  <a:lnTo>
                    <a:pt x="12802" y="492"/>
                  </a:lnTo>
                  <a:cubicBezTo>
                    <a:pt x="12661" y="163"/>
                    <a:pt x="12364" y="1"/>
                    <a:pt x="1207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 name="Google Shape;302;p1"/>
            <p:cNvSpPr/>
            <p:nvPr/>
          </p:nvSpPr>
          <p:spPr>
            <a:xfrm>
              <a:off x="5518275" y="4865625"/>
              <a:ext cx="156025" cy="357075"/>
            </a:xfrm>
            <a:custGeom>
              <a:rect b="b" l="l" r="r" t="t"/>
              <a:pathLst>
                <a:path extrusionOk="0" h="14283" w="6241">
                  <a:moveTo>
                    <a:pt x="3513" y="1"/>
                  </a:moveTo>
                  <a:lnTo>
                    <a:pt x="3513" y="1"/>
                  </a:lnTo>
                  <a:cubicBezTo>
                    <a:pt x="3791" y="1434"/>
                    <a:pt x="4068" y="2774"/>
                    <a:pt x="4207" y="4114"/>
                  </a:cubicBezTo>
                  <a:cubicBezTo>
                    <a:pt x="4392" y="5408"/>
                    <a:pt x="4392" y="6703"/>
                    <a:pt x="4253" y="8043"/>
                  </a:cubicBezTo>
                  <a:cubicBezTo>
                    <a:pt x="4068" y="9244"/>
                    <a:pt x="3652" y="10446"/>
                    <a:pt x="2913" y="11509"/>
                  </a:cubicBezTo>
                  <a:cubicBezTo>
                    <a:pt x="2081" y="12572"/>
                    <a:pt x="1110" y="13496"/>
                    <a:pt x="1" y="14282"/>
                  </a:cubicBezTo>
                  <a:cubicBezTo>
                    <a:pt x="1480" y="14144"/>
                    <a:pt x="2913" y="13496"/>
                    <a:pt x="4022" y="12433"/>
                  </a:cubicBezTo>
                  <a:cubicBezTo>
                    <a:pt x="5177" y="11324"/>
                    <a:pt x="5871" y="9845"/>
                    <a:pt x="6055" y="8274"/>
                  </a:cubicBezTo>
                  <a:cubicBezTo>
                    <a:pt x="6240" y="6795"/>
                    <a:pt x="6102" y="5270"/>
                    <a:pt x="5639" y="3837"/>
                  </a:cubicBezTo>
                  <a:cubicBezTo>
                    <a:pt x="5177" y="2404"/>
                    <a:pt x="4484" y="1110"/>
                    <a:pt x="3513"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03" name="Google Shape;303;p1"/>
          <p:cNvGrpSpPr/>
          <p:nvPr/>
        </p:nvGrpSpPr>
        <p:grpSpPr>
          <a:xfrm>
            <a:off x="761550" y="3432450"/>
            <a:ext cx="1712650" cy="1283100"/>
            <a:chOff x="1248375" y="2405700"/>
            <a:chExt cx="1712650" cy="1283100"/>
          </a:xfrm>
        </p:grpSpPr>
        <p:sp>
          <p:nvSpPr>
            <p:cNvPr id="304" name="Google Shape;304;p1"/>
            <p:cNvSpPr/>
            <p:nvPr/>
          </p:nvSpPr>
          <p:spPr>
            <a:xfrm>
              <a:off x="1248375" y="2624100"/>
              <a:ext cx="953825" cy="946575"/>
            </a:xfrm>
            <a:custGeom>
              <a:rect b="b" l="l" r="r" t="t"/>
              <a:pathLst>
                <a:path extrusionOk="0" h="37863" w="38153">
                  <a:moveTo>
                    <a:pt x="948" y="0"/>
                  </a:moveTo>
                  <a:cubicBezTo>
                    <a:pt x="948" y="1"/>
                    <a:pt x="1" y="37863"/>
                    <a:pt x="24594" y="37863"/>
                  </a:cubicBezTo>
                  <a:cubicBezTo>
                    <a:pt x="25476" y="37863"/>
                    <a:pt x="26390" y="37814"/>
                    <a:pt x="27338" y="37714"/>
                  </a:cubicBezTo>
                  <a:cubicBezTo>
                    <a:pt x="27338" y="37714"/>
                    <a:pt x="23410" y="23247"/>
                    <a:pt x="11717" y="19227"/>
                  </a:cubicBezTo>
                  <a:lnTo>
                    <a:pt x="11717" y="19227"/>
                  </a:lnTo>
                  <a:cubicBezTo>
                    <a:pt x="20821" y="20659"/>
                    <a:pt x="28632" y="31428"/>
                    <a:pt x="29048" y="36327"/>
                  </a:cubicBezTo>
                  <a:cubicBezTo>
                    <a:pt x="29048" y="36327"/>
                    <a:pt x="38153" y="19411"/>
                    <a:pt x="18372" y="11739"/>
                  </a:cubicBezTo>
                  <a:cubicBezTo>
                    <a:pt x="1642" y="5269"/>
                    <a:pt x="948" y="1"/>
                    <a:pt x="94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5" name="Google Shape;305;p1"/>
            <p:cNvSpPr/>
            <p:nvPr/>
          </p:nvSpPr>
          <p:spPr>
            <a:xfrm>
              <a:off x="1674150" y="2405700"/>
              <a:ext cx="1286875" cy="1283100"/>
            </a:xfrm>
            <a:custGeom>
              <a:rect b="b" l="l" r="r" t="t"/>
              <a:pathLst>
                <a:path extrusionOk="0" h="51324" w="51475">
                  <a:moveTo>
                    <a:pt x="47882" y="1"/>
                  </a:moveTo>
                  <a:cubicBezTo>
                    <a:pt x="47882" y="2"/>
                    <a:pt x="47280" y="6980"/>
                    <a:pt x="25605" y="16501"/>
                  </a:cubicBezTo>
                  <a:cubicBezTo>
                    <a:pt x="1" y="27824"/>
                    <a:pt x="13034" y="49592"/>
                    <a:pt x="13034" y="49592"/>
                  </a:cubicBezTo>
                  <a:cubicBezTo>
                    <a:pt x="13219" y="43076"/>
                    <a:pt x="22878" y="28425"/>
                    <a:pt x="34802" y="26021"/>
                  </a:cubicBezTo>
                  <a:lnTo>
                    <a:pt x="34802" y="26021"/>
                  </a:lnTo>
                  <a:cubicBezTo>
                    <a:pt x="19597" y="32030"/>
                    <a:pt x="15345" y="51256"/>
                    <a:pt x="15345" y="51256"/>
                  </a:cubicBezTo>
                  <a:cubicBezTo>
                    <a:pt x="16082" y="51301"/>
                    <a:pt x="16803" y="51323"/>
                    <a:pt x="17507" y="51323"/>
                  </a:cubicBezTo>
                  <a:cubicBezTo>
                    <a:pt x="51474" y="51323"/>
                    <a:pt x="47882" y="3"/>
                    <a:pt x="4788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6" name="Google Shape;306;p1"/>
            <p:cNvSpPr/>
            <p:nvPr/>
          </p:nvSpPr>
          <p:spPr>
            <a:xfrm>
              <a:off x="1728450" y="2413800"/>
              <a:ext cx="532300" cy="531075"/>
            </a:xfrm>
            <a:custGeom>
              <a:rect b="b" l="l" r="r" t="t"/>
              <a:pathLst>
                <a:path extrusionOk="0" h="21243" w="21292">
                  <a:moveTo>
                    <a:pt x="19828" y="0"/>
                  </a:moveTo>
                  <a:cubicBezTo>
                    <a:pt x="19828" y="1"/>
                    <a:pt x="19550" y="2913"/>
                    <a:pt x="10585" y="6841"/>
                  </a:cubicBezTo>
                  <a:cubicBezTo>
                    <a:pt x="1" y="11509"/>
                    <a:pt x="5362" y="20521"/>
                    <a:pt x="5362" y="20521"/>
                  </a:cubicBezTo>
                  <a:cubicBezTo>
                    <a:pt x="5455" y="17840"/>
                    <a:pt x="9475" y="11786"/>
                    <a:pt x="14421" y="10769"/>
                  </a:cubicBezTo>
                  <a:lnTo>
                    <a:pt x="14421" y="10769"/>
                  </a:lnTo>
                  <a:cubicBezTo>
                    <a:pt x="8135" y="13265"/>
                    <a:pt x="6379" y="21214"/>
                    <a:pt x="6379" y="21214"/>
                  </a:cubicBezTo>
                  <a:cubicBezTo>
                    <a:pt x="6685" y="21233"/>
                    <a:pt x="6984" y="21242"/>
                    <a:pt x="7277" y="21242"/>
                  </a:cubicBezTo>
                  <a:cubicBezTo>
                    <a:pt x="21291" y="21242"/>
                    <a:pt x="19828" y="2"/>
                    <a:pt x="1982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307" name="Google Shape;307;p1"/>
          <p:cNvCxnSpPr/>
          <p:nvPr/>
        </p:nvCxnSpPr>
        <p:spPr>
          <a:xfrm flipH="1" rot="10800000">
            <a:off x="7040732" y="2793948"/>
            <a:ext cx="1044900" cy="603300"/>
          </a:xfrm>
          <a:prstGeom prst="straightConnector1">
            <a:avLst/>
          </a:prstGeom>
          <a:noFill/>
          <a:ln cap="flat" cmpd="sng" w="9525">
            <a:solidFill>
              <a:schemeClr val="dk1"/>
            </a:solidFill>
            <a:prstDash val="dash"/>
            <a:round/>
            <a:headEnd len="sm" w="sm" type="none"/>
            <a:tailEnd len="sm" w="sm" type="none"/>
          </a:ln>
        </p:spPr>
      </p:cxnSp>
      <p:cxnSp>
        <p:nvCxnSpPr>
          <p:cNvPr id="308" name="Google Shape;308;p1"/>
          <p:cNvCxnSpPr/>
          <p:nvPr/>
        </p:nvCxnSpPr>
        <p:spPr>
          <a:xfrm flipH="1" rot="10800000">
            <a:off x="1771657" y="970798"/>
            <a:ext cx="1044900" cy="603300"/>
          </a:xfrm>
          <a:prstGeom prst="straightConnector1">
            <a:avLst/>
          </a:prstGeom>
          <a:noFill/>
          <a:ln cap="flat" cmpd="sng" w="9525">
            <a:solidFill>
              <a:schemeClr val="dk1"/>
            </a:solidFill>
            <a:prstDash val="dash"/>
            <a:round/>
            <a:headEnd len="sm" w="sm" type="none"/>
            <a:tailEnd len="sm" w="sm" type="none"/>
          </a:ln>
        </p:spPr>
      </p:cxnSp>
      <p:cxnSp>
        <p:nvCxnSpPr>
          <p:cNvPr id="309" name="Google Shape;309;p1"/>
          <p:cNvCxnSpPr/>
          <p:nvPr/>
        </p:nvCxnSpPr>
        <p:spPr>
          <a:xfrm flipH="1" rot="10800000">
            <a:off x="1291175" y="1081250"/>
            <a:ext cx="1044900" cy="603300"/>
          </a:xfrm>
          <a:prstGeom prst="straightConnector1">
            <a:avLst/>
          </a:prstGeom>
          <a:noFill/>
          <a:ln cap="flat" cmpd="sng" w="9525">
            <a:solidFill>
              <a:schemeClr val="dk1"/>
            </a:solidFill>
            <a:prstDash val="dash"/>
            <a:round/>
            <a:headEnd len="sm" w="sm" type="none"/>
            <a:tailEnd len="sm" w="sm" type="none"/>
          </a:ln>
        </p:spPr>
      </p:cxnSp>
      <p:sp>
        <p:nvSpPr>
          <p:cNvPr id="310" name="Google Shape;310;p1"/>
          <p:cNvSpPr txBox="1"/>
          <p:nvPr>
            <p:ph type="ctrTitle"/>
          </p:nvPr>
        </p:nvSpPr>
        <p:spPr>
          <a:xfrm>
            <a:off x="1126100" y="1081250"/>
            <a:ext cx="6592800" cy="2124600"/>
          </a:xfrm>
          <a:prstGeom prst="rect">
            <a:avLst/>
          </a:prstGeom>
          <a:noFill/>
          <a:ln cap="flat" cmpd="sng" w="9525">
            <a:solidFill>
              <a:schemeClr val="dk1"/>
            </a:solidFill>
            <a:prstDash val="dash"/>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5200"/>
              <a:buNone/>
            </a:pPr>
            <a:r>
              <a:rPr lang="en" sz="4800">
                <a:solidFill>
                  <a:srgbClr val="181818"/>
                </a:solidFill>
              </a:rPr>
              <a:t>HOW</a:t>
            </a:r>
            <a:r>
              <a:rPr lang="en" sz="4800"/>
              <a:t> GREEN </a:t>
            </a:r>
            <a:r>
              <a:rPr lang="en" sz="4800">
                <a:solidFill>
                  <a:schemeClr val="dk2"/>
                </a:solidFill>
              </a:rPr>
              <a:t>IS</a:t>
            </a:r>
            <a:r>
              <a:rPr lang="en" sz="4800"/>
              <a:t> </a:t>
            </a:r>
            <a:r>
              <a:rPr lang="en" sz="4800">
                <a:solidFill>
                  <a:schemeClr val="dk2"/>
                </a:solidFill>
              </a:rPr>
              <a:t>SINGAPORE?</a:t>
            </a:r>
            <a:endParaRPr sz="4800">
              <a:solidFill>
                <a:schemeClr val="dk2"/>
              </a:solidFill>
            </a:endParaRPr>
          </a:p>
          <a:p>
            <a:pPr indent="-431800" lvl="0" marL="457200" rtl="0" algn="ctr">
              <a:lnSpc>
                <a:spcPct val="115000"/>
              </a:lnSpc>
              <a:spcBef>
                <a:spcPts val="0"/>
              </a:spcBef>
              <a:spcAft>
                <a:spcPts val="0"/>
              </a:spcAft>
              <a:buSzPts val="3200"/>
              <a:buChar char="-"/>
            </a:pPr>
            <a:r>
              <a:rPr lang="en" sz="3200"/>
              <a:t>Transport Edition - </a:t>
            </a:r>
            <a:endParaRPr sz="3200"/>
          </a:p>
        </p:txBody>
      </p:sp>
      <p:sp>
        <p:nvSpPr>
          <p:cNvPr id="311" name="Google Shape;311;p1"/>
          <p:cNvSpPr txBox="1"/>
          <p:nvPr>
            <p:ph idx="1" type="subTitle"/>
          </p:nvPr>
        </p:nvSpPr>
        <p:spPr>
          <a:xfrm>
            <a:off x="1601551" y="3432450"/>
            <a:ext cx="5940900" cy="483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
              <a:t>By Ashley Bai (P2237871)</a:t>
            </a:r>
            <a:endParaRPr/>
          </a:p>
        </p:txBody>
      </p:sp>
      <p:grpSp>
        <p:nvGrpSpPr>
          <p:cNvPr id="312" name="Google Shape;312;p1"/>
          <p:cNvGrpSpPr/>
          <p:nvPr/>
        </p:nvGrpSpPr>
        <p:grpSpPr>
          <a:xfrm>
            <a:off x="6926150" y="354275"/>
            <a:ext cx="588125" cy="838450"/>
            <a:chOff x="5190150" y="4445475"/>
            <a:chExt cx="588125" cy="838450"/>
          </a:xfrm>
        </p:grpSpPr>
        <p:sp>
          <p:nvSpPr>
            <p:cNvPr id="313" name="Google Shape;313;p1"/>
            <p:cNvSpPr/>
            <p:nvPr/>
          </p:nvSpPr>
          <p:spPr>
            <a:xfrm>
              <a:off x="5190150" y="4445475"/>
              <a:ext cx="588125" cy="838450"/>
            </a:xfrm>
            <a:custGeom>
              <a:rect b="b" l="l" r="r" t="t"/>
              <a:pathLst>
                <a:path extrusionOk="0" h="33538" w="23525">
                  <a:moveTo>
                    <a:pt x="12070" y="1"/>
                  </a:moveTo>
                  <a:cubicBezTo>
                    <a:pt x="11787" y="1"/>
                    <a:pt x="11506" y="151"/>
                    <a:pt x="11370" y="446"/>
                  </a:cubicBezTo>
                  <a:lnTo>
                    <a:pt x="2588" y="20828"/>
                  </a:lnTo>
                  <a:cubicBezTo>
                    <a:pt x="0" y="26836"/>
                    <a:pt x="4437" y="33538"/>
                    <a:pt x="11000" y="33538"/>
                  </a:cubicBezTo>
                  <a:lnTo>
                    <a:pt x="12618" y="33538"/>
                  </a:lnTo>
                  <a:cubicBezTo>
                    <a:pt x="19088" y="33538"/>
                    <a:pt x="23525" y="26975"/>
                    <a:pt x="21075" y="21013"/>
                  </a:cubicBezTo>
                  <a:lnTo>
                    <a:pt x="12802" y="492"/>
                  </a:lnTo>
                  <a:cubicBezTo>
                    <a:pt x="12661" y="163"/>
                    <a:pt x="12364" y="1"/>
                    <a:pt x="1207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 name="Google Shape;314;p1"/>
            <p:cNvSpPr/>
            <p:nvPr/>
          </p:nvSpPr>
          <p:spPr>
            <a:xfrm>
              <a:off x="5518275" y="4865625"/>
              <a:ext cx="156025" cy="357075"/>
            </a:xfrm>
            <a:custGeom>
              <a:rect b="b" l="l" r="r" t="t"/>
              <a:pathLst>
                <a:path extrusionOk="0" h="14283" w="6241">
                  <a:moveTo>
                    <a:pt x="3513" y="1"/>
                  </a:moveTo>
                  <a:lnTo>
                    <a:pt x="3513" y="1"/>
                  </a:lnTo>
                  <a:cubicBezTo>
                    <a:pt x="3791" y="1434"/>
                    <a:pt x="4068" y="2774"/>
                    <a:pt x="4207" y="4114"/>
                  </a:cubicBezTo>
                  <a:cubicBezTo>
                    <a:pt x="4392" y="5408"/>
                    <a:pt x="4392" y="6703"/>
                    <a:pt x="4253" y="8043"/>
                  </a:cubicBezTo>
                  <a:cubicBezTo>
                    <a:pt x="4068" y="9244"/>
                    <a:pt x="3652" y="10446"/>
                    <a:pt x="2913" y="11509"/>
                  </a:cubicBezTo>
                  <a:cubicBezTo>
                    <a:pt x="2081" y="12572"/>
                    <a:pt x="1110" y="13496"/>
                    <a:pt x="1" y="14282"/>
                  </a:cubicBezTo>
                  <a:cubicBezTo>
                    <a:pt x="1480" y="14144"/>
                    <a:pt x="2913" y="13496"/>
                    <a:pt x="4022" y="12433"/>
                  </a:cubicBezTo>
                  <a:cubicBezTo>
                    <a:pt x="5177" y="11324"/>
                    <a:pt x="5871" y="9845"/>
                    <a:pt x="6055" y="8274"/>
                  </a:cubicBezTo>
                  <a:cubicBezTo>
                    <a:pt x="6240" y="6795"/>
                    <a:pt x="6102" y="5270"/>
                    <a:pt x="5639" y="3837"/>
                  </a:cubicBezTo>
                  <a:cubicBezTo>
                    <a:pt x="5177" y="2404"/>
                    <a:pt x="4484" y="1110"/>
                    <a:pt x="3513"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sp>
        <p:nvSpPr>
          <p:cNvPr id="447" name="Google Shape;447;g1f0395ae4bf_0_187"/>
          <p:cNvSpPr txBox="1"/>
          <p:nvPr>
            <p:ph type="title"/>
          </p:nvPr>
        </p:nvSpPr>
        <p:spPr>
          <a:xfrm>
            <a:off x="721075" y="306150"/>
            <a:ext cx="7701900" cy="576000"/>
          </a:xfrm>
          <a:prstGeom prst="rect">
            <a:avLst/>
          </a:prstGeom>
          <a:noFill/>
          <a:ln cap="flat" cmpd="sng" w="9525">
            <a:solidFill>
              <a:schemeClr val="dk1"/>
            </a:solidFill>
            <a:prstDash val="dash"/>
            <a:round/>
            <a:headEnd len="sm" w="sm" type="none"/>
            <a:tailEnd len="sm" w="sm" type="none"/>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400"/>
              <a:buNone/>
            </a:pPr>
            <a:r>
              <a:rPr lang="en"/>
              <a:t>MERGING INTO ONE DF</a:t>
            </a:r>
            <a:endParaRPr/>
          </a:p>
        </p:txBody>
      </p:sp>
      <p:pic>
        <p:nvPicPr>
          <p:cNvPr id="448" name="Google Shape;448;g1f0395ae4bf_0_187"/>
          <p:cNvPicPr preferRelativeResize="0"/>
          <p:nvPr/>
        </p:nvPicPr>
        <p:blipFill>
          <a:blip r:embed="rId3">
            <a:alphaModFix/>
          </a:blip>
          <a:stretch>
            <a:fillRect/>
          </a:stretch>
        </p:blipFill>
        <p:spPr>
          <a:xfrm>
            <a:off x="456525" y="1064550"/>
            <a:ext cx="5143525" cy="3138175"/>
          </a:xfrm>
          <a:prstGeom prst="rect">
            <a:avLst/>
          </a:prstGeom>
          <a:noFill/>
          <a:ln>
            <a:noFill/>
          </a:ln>
        </p:spPr>
      </p:pic>
      <p:sp>
        <p:nvSpPr>
          <p:cNvPr id="449" name="Google Shape;449;g1f0395ae4bf_0_187"/>
          <p:cNvSpPr txBox="1"/>
          <p:nvPr>
            <p:ph idx="4294967295" type="subTitle"/>
          </p:nvPr>
        </p:nvSpPr>
        <p:spPr>
          <a:xfrm>
            <a:off x="5623950" y="1013850"/>
            <a:ext cx="2982600" cy="242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700"/>
              <a:t>Lastly, I merged all the datasets into one dataframe using </a:t>
            </a:r>
            <a:r>
              <a:rPr b="1" lang="en" sz="1700"/>
              <a:t>pd.merge </a:t>
            </a:r>
            <a:r>
              <a:rPr lang="en" sz="1700"/>
              <a:t>where I joined them by a common factor, </a:t>
            </a:r>
            <a:r>
              <a:rPr b="1" lang="en" sz="1700"/>
              <a:t>‘year’. </a:t>
            </a:r>
            <a:endParaRPr b="1" sz="1700"/>
          </a:p>
          <a:p>
            <a:pPr indent="0" lvl="0" marL="0" rtl="0" algn="l">
              <a:lnSpc>
                <a:spcPct val="100000"/>
              </a:lnSpc>
              <a:spcBef>
                <a:spcPts val="1200"/>
              </a:spcBef>
              <a:spcAft>
                <a:spcPts val="1200"/>
              </a:spcAft>
              <a:buNone/>
            </a:pPr>
            <a:r>
              <a:rPr lang="en" sz="1700"/>
              <a:t>This dataframe now only covers the years </a:t>
            </a:r>
            <a:r>
              <a:rPr lang="en" sz="1700" u="sng"/>
              <a:t>2004 to 2013.</a:t>
            </a:r>
            <a:endParaRPr sz="1700" u="sng"/>
          </a:p>
        </p:txBody>
      </p:sp>
      <p:pic>
        <p:nvPicPr>
          <p:cNvPr id="450" name="Google Shape;450;g1f0395ae4bf_0_187"/>
          <p:cNvPicPr preferRelativeResize="0"/>
          <p:nvPr/>
        </p:nvPicPr>
        <p:blipFill>
          <a:blip r:embed="rId4">
            <a:alphaModFix/>
          </a:blip>
          <a:stretch>
            <a:fillRect/>
          </a:stretch>
        </p:blipFill>
        <p:spPr>
          <a:xfrm>
            <a:off x="5836475" y="3727000"/>
            <a:ext cx="2425156" cy="475725"/>
          </a:xfrm>
          <a:prstGeom prst="rect">
            <a:avLst/>
          </a:prstGeom>
          <a:noFill/>
          <a:ln>
            <a:noFill/>
          </a:ln>
        </p:spPr>
      </p:pic>
      <p:pic>
        <p:nvPicPr>
          <p:cNvPr id="451" name="Google Shape;451;g1f0395ae4bf_0_187"/>
          <p:cNvPicPr preferRelativeResize="0"/>
          <p:nvPr/>
        </p:nvPicPr>
        <p:blipFill>
          <a:blip r:embed="rId5">
            <a:alphaModFix/>
          </a:blip>
          <a:stretch>
            <a:fillRect/>
          </a:stretch>
        </p:blipFill>
        <p:spPr>
          <a:xfrm>
            <a:off x="5836471" y="4311825"/>
            <a:ext cx="975700" cy="3484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sp>
        <p:nvSpPr>
          <p:cNvPr id="456" name="Google Shape;456;p16"/>
          <p:cNvSpPr txBox="1"/>
          <p:nvPr>
            <p:ph type="title"/>
          </p:nvPr>
        </p:nvSpPr>
        <p:spPr>
          <a:xfrm>
            <a:off x="713250" y="316300"/>
            <a:ext cx="7717500" cy="572700"/>
          </a:xfrm>
          <a:prstGeom prst="rect">
            <a:avLst/>
          </a:prstGeom>
          <a:noFill/>
          <a:ln cap="flat" cmpd="sng" w="9525">
            <a:solidFill>
              <a:schemeClr val="dk1"/>
            </a:solidFill>
            <a:prstDash val="dash"/>
            <a:round/>
            <a:headEnd len="sm" w="sm" type="none"/>
            <a:tailEnd len="sm" w="sm" type="none"/>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
              <a:t>CHECKING COLUMNS IN DF</a:t>
            </a:r>
            <a:endParaRPr/>
          </a:p>
        </p:txBody>
      </p:sp>
      <p:pic>
        <p:nvPicPr>
          <p:cNvPr id="457" name="Google Shape;457;p16"/>
          <p:cNvPicPr preferRelativeResize="0"/>
          <p:nvPr/>
        </p:nvPicPr>
        <p:blipFill>
          <a:blip r:embed="rId3">
            <a:alphaModFix/>
          </a:blip>
          <a:stretch>
            <a:fillRect/>
          </a:stretch>
        </p:blipFill>
        <p:spPr>
          <a:xfrm>
            <a:off x="713250" y="1052050"/>
            <a:ext cx="3079208" cy="437787"/>
          </a:xfrm>
          <a:prstGeom prst="rect">
            <a:avLst/>
          </a:prstGeom>
          <a:noFill/>
          <a:ln>
            <a:noFill/>
          </a:ln>
        </p:spPr>
      </p:pic>
      <p:pic>
        <p:nvPicPr>
          <p:cNvPr id="458" name="Google Shape;458;p16"/>
          <p:cNvPicPr preferRelativeResize="0"/>
          <p:nvPr/>
        </p:nvPicPr>
        <p:blipFill>
          <a:blip r:embed="rId4">
            <a:alphaModFix/>
          </a:blip>
          <a:stretch>
            <a:fillRect/>
          </a:stretch>
        </p:blipFill>
        <p:spPr>
          <a:xfrm>
            <a:off x="713250" y="1625313"/>
            <a:ext cx="4283974" cy="776987"/>
          </a:xfrm>
          <a:prstGeom prst="rect">
            <a:avLst/>
          </a:prstGeom>
          <a:noFill/>
          <a:ln>
            <a:noFill/>
          </a:ln>
        </p:spPr>
      </p:pic>
      <p:pic>
        <p:nvPicPr>
          <p:cNvPr id="459" name="Google Shape;459;p16"/>
          <p:cNvPicPr preferRelativeResize="0"/>
          <p:nvPr/>
        </p:nvPicPr>
        <p:blipFill>
          <a:blip r:embed="rId5">
            <a:alphaModFix/>
          </a:blip>
          <a:stretch>
            <a:fillRect/>
          </a:stretch>
        </p:blipFill>
        <p:spPr>
          <a:xfrm>
            <a:off x="5351625" y="3375212"/>
            <a:ext cx="3079121" cy="437775"/>
          </a:xfrm>
          <a:prstGeom prst="rect">
            <a:avLst/>
          </a:prstGeom>
          <a:noFill/>
          <a:ln>
            <a:noFill/>
          </a:ln>
        </p:spPr>
      </p:pic>
      <p:pic>
        <p:nvPicPr>
          <p:cNvPr id="460" name="Google Shape;460;p16"/>
          <p:cNvPicPr preferRelativeResize="0"/>
          <p:nvPr/>
        </p:nvPicPr>
        <p:blipFill>
          <a:blip r:embed="rId6">
            <a:alphaModFix/>
          </a:blip>
          <a:stretch>
            <a:fillRect/>
          </a:stretch>
        </p:blipFill>
        <p:spPr>
          <a:xfrm>
            <a:off x="4146775" y="3953725"/>
            <a:ext cx="4283974" cy="777000"/>
          </a:xfrm>
          <a:prstGeom prst="rect">
            <a:avLst/>
          </a:prstGeom>
          <a:noFill/>
          <a:ln>
            <a:noFill/>
          </a:ln>
        </p:spPr>
      </p:pic>
      <p:sp>
        <p:nvSpPr>
          <p:cNvPr id="461" name="Google Shape;461;p16"/>
          <p:cNvSpPr txBox="1"/>
          <p:nvPr>
            <p:ph idx="4294967295" type="subTitle"/>
          </p:nvPr>
        </p:nvSpPr>
        <p:spPr>
          <a:xfrm>
            <a:off x="638250" y="3306038"/>
            <a:ext cx="3154200" cy="697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1200"/>
              </a:spcAft>
              <a:buNone/>
            </a:pPr>
            <a:r>
              <a:rPr lang="en"/>
              <a:t>I renamed the columns for easier identification. </a:t>
            </a:r>
            <a:endParaRPr/>
          </a:p>
        </p:txBody>
      </p:sp>
      <p:pic>
        <p:nvPicPr>
          <p:cNvPr id="462" name="Google Shape;462;p16"/>
          <p:cNvPicPr preferRelativeResize="0"/>
          <p:nvPr/>
        </p:nvPicPr>
        <p:blipFill>
          <a:blip r:embed="rId7">
            <a:alphaModFix/>
          </a:blip>
          <a:stretch>
            <a:fillRect/>
          </a:stretch>
        </p:blipFill>
        <p:spPr>
          <a:xfrm>
            <a:off x="655913" y="2536625"/>
            <a:ext cx="7832177" cy="697837"/>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cxnSp>
        <p:nvCxnSpPr>
          <p:cNvPr id="467" name="Google Shape;467;p23"/>
          <p:cNvCxnSpPr/>
          <p:nvPr/>
        </p:nvCxnSpPr>
        <p:spPr>
          <a:xfrm flipH="1" rot="10800000">
            <a:off x="4299346" y="3772179"/>
            <a:ext cx="802500" cy="463500"/>
          </a:xfrm>
          <a:prstGeom prst="straightConnector1">
            <a:avLst/>
          </a:prstGeom>
          <a:noFill/>
          <a:ln cap="flat" cmpd="sng" w="9525">
            <a:solidFill>
              <a:schemeClr val="dk1"/>
            </a:solidFill>
            <a:prstDash val="dash"/>
            <a:round/>
            <a:headEnd len="sm" w="sm" type="none"/>
            <a:tailEnd len="sm" w="sm" type="none"/>
          </a:ln>
        </p:spPr>
      </p:cxnSp>
      <p:cxnSp>
        <p:nvCxnSpPr>
          <p:cNvPr id="468" name="Google Shape;468;p23"/>
          <p:cNvCxnSpPr/>
          <p:nvPr/>
        </p:nvCxnSpPr>
        <p:spPr>
          <a:xfrm flipH="1" rot="10800000">
            <a:off x="3930263" y="3857023"/>
            <a:ext cx="802500" cy="463500"/>
          </a:xfrm>
          <a:prstGeom prst="straightConnector1">
            <a:avLst/>
          </a:prstGeom>
          <a:noFill/>
          <a:ln cap="flat" cmpd="sng" w="9525">
            <a:solidFill>
              <a:schemeClr val="dk1"/>
            </a:solidFill>
            <a:prstDash val="dash"/>
            <a:round/>
            <a:headEnd len="sm" w="sm" type="none"/>
            <a:tailEnd len="sm" w="sm" type="none"/>
          </a:ln>
        </p:spPr>
      </p:cxnSp>
      <p:cxnSp>
        <p:nvCxnSpPr>
          <p:cNvPr id="469" name="Google Shape;469;p23"/>
          <p:cNvCxnSpPr/>
          <p:nvPr/>
        </p:nvCxnSpPr>
        <p:spPr>
          <a:xfrm flipH="1" rot="10800000">
            <a:off x="6464050" y="1411925"/>
            <a:ext cx="603300" cy="348300"/>
          </a:xfrm>
          <a:prstGeom prst="straightConnector1">
            <a:avLst/>
          </a:prstGeom>
          <a:noFill/>
          <a:ln cap="flat" cmpd="sng" w="9525">
            <a:solidFill>
              <a:schemeClr val="dk1"/>
            </a:solidFill>
            <a:prstDash val="dash"/>
            <a:round/>
            <a:headEnd len="sm" w="sm" type="none"/>
            <a:tailEnd len="sm" w="sm" type="none"/>
          </a:ln>
        </p:spPr>
      </p:cxnSp>
      <p:pic>
        <p:nvPicPr>
          <p:cNvPr id="470" name="Google Shape;470;p23"/>
          <p:cNvPicPr preferRelativeResize="0"/>
          <p:nvPr/>
        </p:nvPicPr>
        <p:blipFill>
          <a:blip r:embed="rId3">
            <a:alphaModFix/>
          </a:blip>
          <a:stretch>
            <a:fillRect/>
          </a:stretch>
        </p:blipFill>
        <p:spPr>
          <a:xfrm>
            <a:off x="4011425" y="3122814"/>
            <a:ext cx="3290974" cy="925025"/>
          </a:xfrm>
          <a:prstGeom prst="rect">
            <a:avLst/>
          </a:prstGeom>
          <a:noFill/>
          <a:ln>
            <a:noFill/>
          </a:ln>
        </p:spPr>
      </p:pic>
      <p:pic>
        <p:nvPicPr>
          <p:cNvPr id="471" name="Google Shape;471;p23"/>
          <p:cNvPicPr preferRelativeResize="0"/>
          <p:nvPr/>
        </p:nvPicPr>
        <p:blipFill>
          <a:blip r:embed="rId4">
            <a:alphaModFix/>
          </a:blip>
          <a:stretch>
            <a:fillRect/>
          </a:stretch>
        </p:blipFill>
        <p:spPr>
          <a:xfrm>
            <a:off x="713250" y="1411925"/>
            <a:ext cx="3101250" cy="3051949"/>
          </a:xfrm>
          <a:prstGeom prst="rect">
            <a:avLst/>
          </a:prstGeom>
          <a:noFill/>
          <a:ln>
            <a:noFill/>
          </a:ln>
        </p:spPr>
      </p:pic>
      <p:sp>
        <p:nvSpPr>
          <p:cNvPr id="472" name="Google Shape;472;p23"/>
          <p:cNvSpPr txBox="1"/>
          <p:nvPr>
            <p:ph type="title"/>
          </p:nvPr>
        </p:nvSpPr>
        <p:spPr>
          <a:xfrm>
            <a:off x="713250" y="316300"/>
            <a:ext cx="7717500" cy="572700"/>
          </a:xfrm>
          <a:prstGeom prst="rect">
            <a:avLst/>
          </a:prstGeom>
          <a:noFill/>
          <a:ln cap="flat" cmpd="sng" w="9525">
            <a:solidFill>
              <a:schemeClr val="dk1"/>
            </a:solidFill>
            <a:prstDash val="dash"/>
            <a:round/>
            <a:headEnd len="sm" w="sm" type="none"/>
            <a:tailEnd len="sm" w="sm" type="none"/>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
              <a:t>INFORMATION OF </a:t>
            </a:r>
            <a:r>
              <a:rPr lang="en"/>
              <a:t>DF</a:t>
            </a:r>
            <a:endParaRPr/>
          </a:p>
        </p:txBody>
      </p:sp>
      <p:pic>
        <p:nvPicPr>
          <p:cNvPr id="473" name="Google Shape;473;p23"/>
          <p:cNvPicPr preferRelativeResize="0"/>
          <p:nvPr/>
        </p:nvPicPr>
        <p:blipFill>
          <a:blip r:embed="rId5">
            <a:alphaModFix/>
          </a:blip>
          <a:stretch>
            <a:fillRect/>
          </a:stretch>
        </p:blipFill>
        <p:spPr>
          <a:xfrm>
            <a:off x="4011425" y="1760225"/>
            <a:ext cx="4686974" cy="11070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 name="Shape 477"/>
        <p:cNvGrpSpPr/>
        <p:nvPr/>
      </p:nvGrpSpPr>
      <p:grpSpPr>
        <a:xfrm>
          <a:off x="0" y="0"/>
          <a:ext cx="0" cy="0"/>
          <a:chOff x="0" y="0"/>
          <a:chExt cx="0" cy="0"/>
        </a:xfrm>
      </p:grpSpPr>
      <p:cxnSp>
        <p:nvCxnSpPr>
          <p:cNvPr id="478" name="Google Shape;478;g1f0395ae4bf_0_214"/>
          <p:cNvCxnSpPr/>
          <p:nvPr/>
        </p:nvCxnSpPr>
        <p:spPr>
          <a:xfrm flipH="1" rot="10800000">
            <a:off x="4299346" y="3772179"/>
            <a:ext cx="802500" cy="463500"/>
          </a:xfrm>
          <a:prstGeom prst="straightConnector1">
            <a:avLst/>
          </a:prstGeom>
          <a:noFill/>
          <a:ln cap="flat" cmpd="sng" w="9525">
            <a:solidFill>
              <a:schemeClr val="dk1"/>
            </a:solidFill>
            <a:prstDash val="dash"/>
            <a:round/>
            <a:headEnd len="sm" w="sm" type="none"/>
            <a:tailEnd len="sm" w="sm" type="none"/>
          </a:ln>
        </p:spPr>
      </p:cxnSp>
      <p:cxnSp>
        <p:nvCxnSpPr>
          <p:cNvPr id="479" name="Google Shape;479;g1f0395ae4bf_0_214"/>
          <p:cNvCxnSpPr/>
          <p:nvPr/>
        </p:nvCxnSpPr>
        <p:spPr>
          <a:xfrm flipH="1" rot="10800000">
            <a:off x="3930263" y="3857023"/>
            <a:ext cx="802500" cy="463500"/>
          </a:xfrm>
          <a:prstGeom prst="straightConnector1">
            <a:avLst/>
          </a:prstGeom>
          <a:noFill/>
          <a:ln cap="flat" cmpd="sng" w="9525">
            <a:solidFill>
              <a:schemeClr val="dk1"/>
            </a:solidFill>
            <a:prstDash val="dash"/>
            <a:round/>
            <a:headEnd len="sm" w="sm" type="none"/>
            <a:tailEnd len="sm" w="sm" type="none"/>
          </a:ln>
        </p:spPr>
      </p:cxnSp>
      <p:cxnSp>
        <p:nvCxnSpPr>
          <p:cNvPr id="480" name="Google Shape;480;g1f0395ae4bf_0_214"/>
          <p:cNvCxnSpPr/>
          <p:nvPr/>
        </p:nvCxnSpPr>
        <p:spPr>
          <a:xfrm flipH="1" rot="10800000">
            <a:off x="6464050" y="1411925"/>
            <a:ext cx="603300" cy="348300"/>
          </a:xfrm>
          <a:prstGeom prst="straightConnector1">
            <a:avLst/>
          </a:prstGeom>
          <a:noFill/>
          <a:ln cap="flat" cmpd="sng" w="9525">
            <a:solidFill>
              <a:schemeClr val="dk1"/>
            </a:solidFill>
            <a:prstDash val="dash"/>
            <a:round/>
            <a:headEnd len="sm" w="sm" type="none"/>
            <a:tailEnd len="sm" w="sm" type="none"/>
          </a:ln>
        </p:spPr>
      </p:cxnSp>
      <p:sp>
        <p:nvSpPr>
          <p:cNvPr id="481" name="Google Shape;481;g1f0395ae4bf_0_214"/>
          <p:cNvSpPr txBox="1"/>
          <p:nvPr>
            <p:ph type="title"/>
          </p:nvPr>
        </p:nvSpPr>
        <p:spPr>
          <a:xfrm>
            <a:off x="713250" y="316300"/>
            <a:ext cx="7717500" cy="572700"/>
          </a:xfrm>
          <a:prstGeom prst="rect">
            <a:avLst/>
          </a:prstGeom>
          <a:noFill/>
          <a:ln cap="flat" cmpd="sng" w="9525">
            <a:solidFill>
              <a:schemeClr val="dk1"/>
            </a:solidFill>
            <a:prstDash val="dash"/>
            <a:round/>
            <a:headEnd len="sm" w="sm" type="none"/>
            <a:tailEnd len="sm" w="sm" type="none"/>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
              <a:t>NUMERICAL SUMMARY </a:t>
            </a:r>
            <a:r>
              <a:rPr lang="en"/>
              <a:t>OF DF</a:t>
            </a:r>
            <a:endParaRPr/>
          </a:p>
        </p:txBody>
      </p:sp>
      <p:pic>
        <p:nvPicPr>
          <p:cNvPr id="482" name="Google Shape;482;g1f0395ae4bf_0_214"/>
          <p:cNvPicPr preferRelativeResize="0"/>
          <p:nvPr/>
        </p:nvPicPr>
        <p:blipFill>
          <a:blip r:embed="rId3">
            <a:alphaModFix/>
          </a:blip>
          <a:stretch>
            <a:fillRect/>
          </a:stretch>
        </p:blipFill>
        <p:spPr>
          <a:xfrm>
            <a:off x="519088" y="1348050"/>
            <a:ext cx="8105825" cy="31056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 name="Shape 486"/>
        <p:cNvGrpSpPr/>
        <p:nvPr/>
      </p:nvGrpSpPr>
      <p:grpSpPr>
        <a:xfrm>
          <a:off x="0" y="0"/>
          <a:ext cx="0" cy="0"/>
          <a:chOff x="0" y="0"/>
          <a:chExt cx="0" cy="0"/>
        </a:xfrm>
      </p:grpSpPr>
      <p:sp>
        <p:nvSpPr>
          <p:cNvPr id="487" name="Google Shape;487;p12"/>
          <p:cNvSpPr txBox="1"/>
          <p:nvPr>
            <p:ph type="title"/>
          </p:nvPr>
        </p:nvSpPr>
        <p:spPr>
          <a:xfrm>
            <a:off x="713250" y="316300"/>
            <a:ext cx="7717500" cy="572700"/>
          </a:xfrm>
          <a:prstGeom prst="rect">
            <a:avLst/>
          </a:prstGeom>
          <a:noFill/>
          <a:ln cap="flat" cmpd="sng" w="9525">
            <a:solidFill>
              <a:schemeClr val="dk1"/>
            </a:solidFill>
            <a:prstDash val="dash"/>
            <a:round/>
            <a:headEnd len="sm" w="sm" type="none"/>
            <a:tailEnd len="sm" w="sm" type="none"/>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
              <a:t>Identify &amp; Handle Missing Values</a:t>
            </a:r>
            <a:endParaRPr/>
          </a:p>
        </p:txBody>
      </p:sp>
      <p:pic>
        <p:nvPicPr>
          <p:cNvPr id="488" name="Google Shape;488;p12"/>
          <p:cNvPicPr preferRelativeResize="0"/>
          <p:nvPr/>
        </p:nvPicPr>
        <p:blipFill>
          <a:blip r:embed="rId3">
            <a:alphaModFix/>
          </a:blip>
          <a:stretch>
            <a:fillRect/>
          </a:stretch>
        </p:blipFill>
        <p:spPr>
          <a:xfrm>
            <a:off x="713250" y="1206539"/>
            <a:ext cx="2572350" cy="1050400"/>
          </a:xfrm>
          <a:prstGeom prst="rect">
            <a:avLst/>
          </a:prstGeom>
          <a:noFill/>
          <a:ln>
            <a:noFill/>
          </a:ln>
        </p:spPr>
      </p:pic>
      <p:pic>
        <p:nvPicPr>
          <p:cNvPr id="489" name="Google Shape;489;p12"/>
          <p:cNvPicPr preferRelativeResize="0"/>
          <p:nvPr/>
        </p:nvPicPr>
        <p:blipFill>
          <a:blip r:embed="rId4">
            <a:alphaModFix/>
          </a:blip>
          <a:stretch>
            <a:fillRect/>
          </a:stretch>
        </p:blipFill>
        <p:spPr>
          <a:xfrm>
            <a:off x="713250" y="2327400"/>
            <a:ext cx="1892200" cy="2418025"/>
          </a:xfrm>
          <a:prstGeom prst="rect">
            <a:avLst/>
          </a:prstGeom>
          <a:noFill/>
          <a:ln>
            <a:noFill/>
          </a:ln>
        </p:spPr>
      </p:pic>
      <p:pic>
        <p:nvPicPr>
          <p:cNvPr id="490" name="Google Shape;490;p12"/>
          <p:cNvPicPr preferRelativeResize="0"/>
          <p:nvPr/>
        </p:nvPicPr>
        <p:blipFill>
          <a:blip r:embed="rId5">
            <a:alphaModFix/>
          </a:blip>
          <a:stretch>
            <a:fillRect/>
          </a:stretch>
        </p:blipFill>
        <p:spPr>
          <a:xfrm>
            <a:off x="5858400" y="1206550"/>
            <a:ext cx="2572351" cy="1050400"/>
          </a:xfrm>
          <a:prstGeom prst="rect">
            <a:avLst/>
          </a:prstGeom>
          <a:noFill/>
          <a:ln>
            <a:noFill/>
          </a:ln>
        </p:spPr>
      </p:pic>
      <p:pic>
        <p:nvPicPr>
          <p:cNvPr id="491" name="Google Shape;491;p12"/>
          <p:cNvPicPr preferRelativeResize="0"/>
          <p:nvPr/>
        </p:nvPicPr>
        <p:blipFill>
          <a:blip r:embed="rId6">
            <a:alphaModFix/>
          </a:blip>
          <a:stretch>
            <a:fillRect/>
          </a:stretch>
        </p:blipFill>
        <p:spPr>
          <a:xfrm>
            <a:off x="6538552" y="2327400"/>
            <a:ext cx="1892198" cy="2410299"/>
          </a:xfrm>
          <a:prstGeom prst="rect">
            <a:avLst/>
          </a:prstGeom>
          <a:noFill/>
          <a:ln>
            <a:noFill/>
          </a:ln>
        </p:spPr>
      </p:pic>
      <p:sp>
        <p:nvSpPr>
          <p:cNvPr id="492" name="Google Shape;492;p12"/>
          <p:cNvSpPr txBox="1"/>
          <p:nvPr>
            <p:ph idx="4294967295" type="subTitle"/>
          </p:nvPr>
        </p:nvSpPr>
        <p:spPr>
          <a:xfrm>
            <a:off x="2924775" y="2514748"/>
            <a:ext cx="31542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1200"/>
              </a:spcAft>
              <a:buNone/>
            </a:pPr>
            <a:r>
              <a:rPr lang="en" sz="1400"/>
              <a:t>I handled missing values by filling the gaps in the columns </a:t>
            </a:r>
            <a:r>
              <a:rPr b="1" lang="en" sz="1400"/>
              <a:t>forward.</a:t>
            </a:r>
            <a:endParaRPr b="1" sz="1400"/>
          </a:p>
        </p:txBody>
      </p:sp>
      <p:pic>
        <p:nvPicPr>
          <p:cNvPr id="493" name="Google Shape;493;p12"/>
          <p:cNvPicPr preferRelativeResize="0"/>
          <p:nvPr/>
        </p:nvPicPr>
        <p:blipFill>
          <a:blip r:embed="rId7">
            <a:alphaModFix/>
          </a:blip>
          <a:stretch>
            <a:fillRect/>
          </a:stretch>
        </p:blipFill>
        <p:spPr>
          <a:xfrm>
            <a:off x="2924771" y="3149487"/>
            <a:ext cx="3154201" cy="320088"/>
          </a:xfrm>
          <a:prstGeom prst="rect">
            <a:avLst/>
          </a:prstGeom>
          <a:noFill/>
          <a:ln>
            <a:noFill/>
          </a:ln>
        </p:spPr>
      </p:pic>
      <p:sp>
        <p:nvSpPr>
          <p:cNvPr id="494" name="Google Shape;494;p12"/>
          <p:cNvSpPr txBox="1"/>
          <p:nvPr>
            <p:ph idx="4294967295" type="subTitle"/>
          </p:nvPr>
        </p:nvSpPr>
        <p:spPr>
          <a:xfrm>
            <a:off x="713250" y="889007"/>
            <a:ext cx="751500" cy="320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1200"/>
              </a:spcAft>
              <a:buNone/>
            </a:pPr>
            <a:r>
              <a:rPr lang="en" sz="1400"/>
              <a:t>Before:</a:t>
            </a:r>
            <a:endParaRPr sz="1400"/>
          </a:p>
        </p:txBody>
      </p:sp>
      <p:sp>
        <p:nvSpPr>
          <p:cNvPr id="495" name="Google Shape;495;p12"/>
          <p:cNvSpPr txBox="1"/>
          <p:nvPr>
            <p:ph idx="4294967295" type="subTitle"/>
          </p:nvPr>
        </p:nvSpPr>
        <p:spPr>
          <a:xfrm>
            <a:off x="7679250" y="889007"/>
            <a:ext cx="751500" cy="320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1200"/>
              </a:spcAft>
              <a:buNone/>
            </a:pPr>
            <a:r>
              <a:rPr lang="en" sz="1400"/>
              <a:t>After: </a:t>
            </a:r>
            <a:endParaRPr sz="1400"/>
          </a:p>
        </p:txBody>
      </p:sp>
      <p:cxnSp>
        <p:nvCxnSpPr>
          <p:cNvPr id="496" name="Google Shape;496;p12"/>
          <p:cNvCxnSpPr/>
          <p:nvPr/>
        </p:nvCxnSpPr>
        <p:spPr>
          <a:xfrm flipH="1" rot="10800000">
            <a:off x="3414825" y="3591525"/>
            <a:ext cx="2174100" cy="27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0" name="Shape 500"/>
        <p:cNvGrpSpPr/>
        <p:nvPr/>
      </p:nvGrpSpPr>
      <p:grpSpPr>
        <a:xfrm>
          <a:off x="0" y="0"/>
          <a:ext cx="0" cy="0"/>
          <a:chOff x="0" y="0"/>
          <a:chExt cx="0" cy="0"/>
        </a:xfrm>
      </p:grpSpPr>
      <p:pic>
        <p:nvPicPr>
          <p:cNvPr id="501" name="Google Shape;501;p13"/>
          <p:cNvPicPr preferRelativeResize="0"/>
          <p:nvPr/>
        </p:nvPicPr>
        <p:blipFill>
          <a:blip r:embed="rId3">
            <a:alphaModFix/>
          </a:blip>
          <a:stretch>
            <a:fillRect/>
          </a:stretch>
        </p:blipFill>
        <p:spPr>
          <a:xfrm>
            <a:off x="618842" y="3392038"/>
            <a:ext cx="1404519" cy="320725"/>
          </a:xfrm>
          <a:prstGeom prst="rect">
            <a:avLst/>
          </a:prstGeom>
          <a:noFill/>
          <a:ln>
            <a:noFill/>
          </a:ln>
        </p:spPr>
      </p:pic>
      <p:sp>
        <p:nvSpPr>
          <p:cNvPr id="502" name="Google Shape;502;p13"/>
          <p:cNvSpPr txBox="1"/>
          <p:nvPr>
            <p:ph type="title"/>
          </p:nvPr>
        </p:nvSpPr>
        <p:spPr>
          <a:xfrm>
            <a:off x="713250" y="316300"/>
            <a:ext cx="7717500" cy="572700"/>
          </a:xfrm>
          <a:prstGeom prst="rect">
            <a:avLst/>
          </a:prstGeom>
          <a:noFill/>
          <a:ln cap="flat" cmpd="sng" w="9525">
            <a:solidFill>
              <a:schemeClr val="dk1"/>
            </a:solidFill>
            <a:prstDash val="dash"/>
            <a:round/>
            <a:headEnd len="sm" w="sm" type="none"/>
            <a:tailEnd len="sm" w="sm" type="none"/>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
              <a:t>Visualisation of Missing Values</a:t>
            </a:r>
            <a:endParaRPr/>
          </a:p>
        </p:txBody>
      </p:sp>
      <p:pic>
        <p:nvPicPr>
          <p:cNvPr id="503" name="Google Shape;503;p13"/>
          <p:cNvPicPr preferRelativeResize="0"/>
          <p:nvPr/>
        </p:nvPicPr>
        <p:blipFill>
          <a:blip r:embed="rId4">
            <a:alphaModFix/>
          </a:blip>
          <a:stretch>
            <a:fillRect/>
          </a:stretch>
        </p:blipFill>
        <p:spPr>
          <a:xfrm>
            <a:off x="355325" y="1210200"/>
            <a:ext cx="4128801" cy="1973651"/>
          </a:xfrm>
          <a:prstGeom prst="rect">
            <a:avLst/>
          </a:prstGeom>
          <a:noFill/>
          <a:ln>
            <a:noFill/>
          </a:ln>
        </p:spPr>
      </p:pic>
      <p:pic>
        <p:nvPicPr>
          <p:cNvPr id="504" name="Google Shape;504;p13"/>
          <p:cNvPicPr preferRelativeResize="0"/>
          <p:nvPr/>
        </p:nvPicPr>
        <p:blipFill>
          <a:blip r:embed="rId5">
            <a:alphaModFix/>
          </a:blip>
          <a:stretch>
            <a:fillRect/>
          </a:stretch>
        </p:blipFill>
        <p:spPr>
          <a:xfrm>
            <a:off x="4656775" y="2806700"/>
            <a:ext cx="4128801" cy="1973651"/>
          </a:xfrm>
          <a:prstGeom prst="rect">
            <a:avLst/>
          </a:prstGeom>
          <a:noFill/>
          <a:ln>
            <a:noFill/>
          </a:ln>
        </p:spPr>
      </p:pic>
      <p:sp>
        <p:nvSpPr>
          <p:cNvPr id="505" name="Google Shape;505;p13"/>
          <p:cNvSpPr txBox="1"/>
          <p:nvPr>
            <p:ph idx="4294967295" type="subTitle"/>
          </p:nvPr>
        </p:nvSpPr>
        <p:spPr>
          <a:xfrm>
            <a:off x="723425" y="808388"/>
            <a:ext cx="1001400" cy="320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1200"/>
              </a:spcAft>
              <a:buNone/>
            </a:pPr>
            <a:r>
              <a:rPr lang="en" sz="1700"/>
              <a:t>Before:</a:t>
            </a:r>
            <a:endParaRPr sz="1700"/>
          </a:p>
        </p:txBody>
      </p:sp>
      <p:sp>
        <p:nvSpPr>
          <p:cNvPr id="506" name="Google Shape;506;p13"/>
          <p:cNvSpPr txBox="1"/>
          <p:nvPr>
            <p:ph idx="4294967295" type="subTitle"/>
          </p:nvPr>
        </p:nvSpPr>
        <p:spPr>
          <a:xfrm>
            <a:off x="7861875" y="2411707"/>
            <a:ext cx="751500" cy="320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1200"/>
              </a:spcAft>
              <a:buNone/>
            </a:pPr>
            <a:r>
              <a:rPr lang="en"/>
              <a:t>After: </a:t>
            </a:r>
            <a:endParaRPr/>
          </a:p>
        </p:txBody>
      </p:sp>
      <p:sp>
        <p:nvSpPr>
          <p:cNvPr id="507" name="Google Shape;507;p13"/>
          <p:cNvSpPr txBox="1"/>
          <p:nvPr>
            <p:ph idx="4294967295" type="subTitle"/>
          </p:nvPr>
        </p:nvSpPr>
        <p:spPr>
          <a:xfrm>
            <a:off x="558000" y="3712775"/>
            <a:ext cx="3216000" cy="908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1200"/>
              </a:spcAft>
              <a:buNone/>
            </a:pPr>
            <a:r>
              <a:rPr lang="en"/>
              <a:t>I plotting a matrix with missingno, the </a:t>
            </a:r>
            <a:r>
              <a:rPr lang="en" u="sng"/>
              <a:t>white spaces</a:t>
            </a:r>
            <a:r>
              <a:rPr lang="en"/>
              <a:t> in the matrix represents </a:t>
            </a:r>
            <a:r>
              <a:rPr b="1" lang="en"/>
              <a:t>missing/null values.</a:t>
            </a:r>
            <a:r>
              <a:rPr lang="en"/>
              <a:t>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1" name="Shape 511"/>
        <p:cNvGrpSpPr/>
        <p:nvPr/>
      </p:nvGrpSpPr>
      <p:grpSpPr>
        <a:xfrm>
          <a:off x="0" y="0"/>
          <a:ext cx="0" cy="0"/>
          <a:chOff x="0" y="0"/>
          <a:chExt cx="0" cy="0"/>
        </a:xfrm>
      </p:grpSpPr>
      <p:sp>
        <p:nvSpPr>
          <p:cNvPr id="512" name="Google Shape;512;g1f0395ae4bf_0_147"/>
          <p:cNvSpPr txBox="1"/>
          <p:nvPr>
            <p:ph type="title"/>
          </p:nvPr>
        </p:nvSpPr>
        <p:spPr>
          <a:xfrm>
            <a:off x="713250" y="316300"/>
            <a:ext cx="7717500" cy="572700"/>
          </a:xfrm>
          <a:prstGeom prst="rect">
            <a:avLst/>
          </a:prstGeom>
          <a:noFill/>
          <a:ln cap="flat" cmpd="sng" w="9525">
            <a:solidFill>
              <a:schemeClr val="dk1"/>
            </a:solidFill>
            <a:prstDash val="dash"/>
            <a:round/>
            <a:headEnd len="sm" w="sm" type="none"/>
            <a:tailEnd len="sm" w="sm" type="none"/>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
              <a:t>Identify &amp; Handle Outliers</a:t>
            </a:r>
            <a:endParaRPr/>
          </a:p>
        </p:txBody>
      </p:sp>
      <p:pic>
        <p:nvPicPr>
          <p:cNvPr id="513" name="Google Shape;513;g1f0395ae4bf_0_147"/>
          <p:cNvPicPr preferRelativeResize="0"/>
          <p:nvPr/>
        </p:nvPicPr>
        <p:blipFill>
          <a:blip r:embed="rId3">
            <a:alphaModFix/>
          </a:blip>
          <a:stretch>
            <a:fillRect/>
          </a:stretch>
        </p:blipFill>
        <p:spPr>
          <a:xfrm>
            <a:off x="365450" y="992950"/>
            <a:ext cx="5498348" cy="2760700"/>
          </a:xfrm>
          <a:prstGeom prst="rect">
            <a:avLst/>
          </a:prstGeom>
          <a:noFill/>
          <a:ln>
            <a:noFill/>
          </a:ln>
        </p:spPr>
      </p:pic>
      <p:sp>
        <p:nvSpPr>
          <p:cNvPr id="514" name="Google Shape;514;g1f0395ae4bf_0_147"/>
          <p:cNvSpPr/>
          <p:nvPr/>
        </p:nvSpPr>
        <p:spPr>
          <a:xfrm>
            <a:off x="3682625" y="3510150"/>
            <a:ext cx="202800" cy="2028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g1f0395ae4bf_0_147"/>
          <p:cNvSpPr txBox="1"/>
          <p:nvPr>
            <p:ph idx="4294967295" type="subTitle"/>
          </p:nvPr>
        </p:nvSpPr>
        <p:spPr>
          <a:xfrm>
            <a:off x="5944950" y="2749025"/>
            <a:ext cx="2627700" cy="17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t>I plotted </a:t>
            </a:r>
            <a:r>
              <a:rPr b="1" lang="en"/>
              <a:t>box plots</a:t>
            </a:r>
            <a:r>
              <a:rPr lang="en"/>
              <a:t> to show for presence of outliers in the dataframe. </a:t>
            </a:r>
            <a:endParaRPr/>
          </a:p>
          <a:p>
            <a:pPr indent="0" lvl="0" marL="0" rtl="0" algn="l">
              <a:lnSpc>
                <a:spcPct val="100000"/>
              </a:lnSpc>
              <a:spcBef>
                <a:spcPts val="1200"/>
              </a:spcBef>
              <a:spcAft>
                <a:spcPts val="1200"/>
              </a:spcAft>
              <a:buNone/>
            </a:pPr>
            <a:r>
              <a:rPr lang="en"/>
              <a:t>It shows that there are presence of outliers in the columns </a:t>
            </a:r>
            <a:r>
              <a:rPr lang="en" u="sng"/>
              <a:t>‘no_of_lrt_stations’ and ‘no_of_bus_stops’.</a:t>
            </a:r>
            <a:endParaRPr u="sng"/>
          </a:p>
        </p:txBody>
      </p:sp>
      <p:cxnSp>
        <p:nvCxnSpPr>
          <p:cNvPr id="516" name="Google Shape;516;g1f0395ae4bf_0_147"/>
          <p:cNvCxnSpPr>
            <a:stCxn id="514" idx="5"/>
          </p:cNvCxnSpPr>
          <p:nvPr/>
        </p:nvCxnSpPr>
        <p:spPr>
          <a:xfrm>
            <a:off x="3855726" y="3683251"/>
            <a:ext cx="2028300" cy="628200"/>
          </a:xfrm>
          <a:prstGeom prst="straightConnector1">
            <a:avLst/>
          </a:prstGeom>
          <a:noFill/>
          <a:ln cap="flat" cmpd="sng" w="9525">
            <a:solidFill>
              <a:schemeClr val="dk2"/>
            </a:solidFill>
            <a:prstDash val="solid"/>
            <a:round/>
            <a:headEnd len="med" w="med" type="none"/>
            <a:tailEnd len="med" w="med" type="triangle"/>
          </a:ln>
        </p:spPr>
      </p:cxnSp>
      <p:sp>
        <p:nvSpPr>
          <p:cNvPr id="517" name="Google Shape;517;g1f0395ae4bf_0_147"/>
          <p:cNvSpPr/>
          <p:nvPr/>
        </p:nvSpPr>
        <p:spPr>
          <a:xfrm>
            <a:off x="4271250" y="2972675"/>
            <a:ext cx="202800" cy="2028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g1f0395ae4bf_0_147"/>
          <p:cNvSpPr/>
          <p:nvPr/>
        </p:nvSpPr>
        <p:spPr>
          <a:xfrm>
            <a:off x="4271250" y="3510150"/>
            <a:ext cx="202800" cy="2028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19" name="Google Shape;519;g1f0395ae4bf_0_147"/>
          <p:cNvCxnSpPr/>
          <p:nvPr/>
        </p:nvCxnSpPr>
        <p:spPr>
          <a:xfrm>
            <a:off x="4424051" y="3683251"/>
            <a:ext cx="1409400" cy="425400"/>
          </a:xfrm>
          <a:prstGeom prst="straightConnector1">
            <a:avLst/>
          </a:prstGeom>
          <a:noFill/>
          <a:ln cap="flat" cmpd="sng" w="9525">
            <a:solidFill>
              <a:schemeClr val="dk2"/>
            </a:solidFill>
            <a:prstDash val="solid"/>
            <a:round/>
            <a:headEnd len="med" w="med" type="none"/>
            <a:tailEnd len="med" w="med" type="triangle"/>
          </a:ln>
        </p:spPr>
      </p:cxnSp>
      <p:cxnSp>
        <p:nvCxnSpPr>
          <p:cNvPr id="520" name="Google Shape;520;g1f0395ae4bf_0_147"/>
          <p:cNvCxnSpPr>
            <a:stCxn id="517" idx="5"/>
          </p:cNvCxnSpPr>
          <p:nvPr/>
        </p:nvCxnSpPr>
        <p:spPr>
          <a:xfrm>
            <a:off x="4444351" y="3145776"/>
            <a:ext cx="1693500" cy="5772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4" name="Shape 524"/>
        <p:cNvGrpSpPr/>
        <p:nvPr/>
      </p:nvGrpSpPr>
      <p:grpSpPr>
        <a:xfrm>
          <a:off x="0" y="0"/>
          <a:ext cx="0" cy="0"/>
          <a:chOff x="0" y="0"/>
          <a:chExt cx="0" cy="0"/>
        </a:xfrm>
      </p:grpSpPr>
      <p:sp>
        <p:nvSpPr>
          <p:cNvPr id="525" name="Google Shape;525;g1f0395ae4bf_0_242"/>
          <p:cNvSpPr txBox="1"/>
          <p:nvPr>
            <p:ph type="title"/>
          </p:nvPr>
        </p:nvSpPr>
        <p:spPr>
          <a:xfrm>
            <a:off x="713250" y="316300"/>
            <a:ext cx="7717500" cy="572700"/>
          </a:xfrm>
          <a:prstGeom prst="rect">
            <a:avLst/>
          </a:prstGeom>
          <a:noFill/>
          <a:ln cap="flat" cmpd="sng" w="9525">
            <a:solidFill>
              <a:schemeClr val="dk1"/>
            </a:solidFill>
            <a:prstDash val="dash"/>
            <a:round/>
            <a:headEnd len="sm" w="sm" type="none"/>
            <a:tailEnd len="sm" w="sm" type="none"/>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
              <a:t>Identify &amp; Handle Outliers</a:t>
            </a:r>
            <a:endParaRPr/>
          </a:p>
        </p:txBody>
      </p:sp>
      <p:sp>
        <p:nvSpPr>
          <p:cNvPr id="526" name="Google Shape;526;g1f0395ae4bf_0_242"/>
          <p:cNvSpPr txBox="1"/>
          <p:nvPr>
            <p:ph idx="4294967295" type="subTitle"/>
          </p:nvPr>
        </p:nvSpPr>
        <p:spPr>
          <a:xfrm>
            <a:off x="667588" y="1136000"/>
            <a:ext cx="3375300" cy="1328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400"/>
              <a:t>I created a function to find out the number of outliers, minimum value, and maximum value of outliers in the dataframe.</a:t>
            </a:r>
            <a:endParaRPr sz="1400"/>
          </a:p>
          <a:p>
            <a:pPr indent="0" lvl="0" marL="0" rtl="0" algn="l">
              <a:lnSpc>
                <a:spcPct val="100000"/>
              </a:lnSpc>
              <a:spcBef>
                <a:spcPts val="1200"/>
              </a:spcBef>
              <a:spcAft>
                <a:spcPts val="1200"/>
              </a:spcAft>
              <a:buNone/>
            </a:pPr>
            <a:r>
              <a:rPr lang="en" sz="1400"/>
              <a:t>This helped me to easily replace the outliers. </a:t>
            </a:r>
            <a:endParaRPr sz="1400"/>
          </a:p>
        </p:txBody>
      </p:sp>
      <p:pic>
        <p:nvPicPr>
          <p:cNvPr id="527" name="Google Shape;527;g1f0395ae4bf_0_242"/>
          <p:cNvPicPr preferRelativeResize="0"/>
          <p:nvPr/>
        </p:nvPicPr>
        <p:blipFill>
          <a:blip r:embed="rId3">
            <a:alphaModFix/>
          </a:blip>
          <a:stretch>
            <a:fillRect/>
          </a:stretch>
        </p:blipFill>
        <p:spPr>
          <a:xfrm>
            <a:off x="667588" y="2657675"/>
            <a:ext cx="3314324" cy="1724425"/>
          </a:xfrm>
          <a:prstGeom prst="rect">
            <a:avLst/>
          </a:prstGeom>
          <a:noFill/>
          <a:ln>
            <a:noFill/>
          </a:ln>
        </p:spPr>
      </p:pic>
      <p:pic>
        <p:nvPicPr>
          <p:cNvPr id="528" name="Google Shape;528;g1f0395ae4bf_0_242"/>
          <p:cNvPicPr preferRelativeResize="0"/>
          <p:nvPr/>
        </p:nvPicPr>
        <p:blipFill>
          <a:blip r:embed="rId4">
            <a:alphaModFix/>
          </a:blip>
          <a:stretch>
            <a:fillRect/>
          </a:stretch>
        </p:blipFill>
        <p:spPr>
          <a:xfrm>
            <a:off x="4435238" y="1207650"/>
            <a:ext cx="4041175" cy="1034375"/>
          </a:xfrm>
          <a:prstGeom prst="rect">
            <a:avLst/>
          </a:prstGeom>
          <a:noFill/>
          <a:ln>
            <a:noFill/>
          </a:ln>
        </p:spPr>
      </p:pic>
      <p:pic>
        <p:nvPicPr>
          <p:cNvPr id="529" name="Google Shape;529;g1f0395ae4bf_0_242"/>
          <p:cNvPicPr preferRelativeResize="0"/>
          <p:nvPr/>
        </p:nvPicPr>
        <p:blipFill>
          <a:blip r:embed="rId5">
            <a:alphaModFix/>
          </a:blip>
          <a:stretch>
            <a:fillRect/>
          </a:stretch>
        </p:blipFill>
        <p:spPr>
          <a:xfrm>
            <a:off x="4435238" y="2657675"/>
            <a:ext cx="3448875" cy="17244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3" name="Shape 533"/>
        <p:cNvGrpSpPr/>
        <p:nvPr/>
      </p:nvGrpSpPr>
      <p:grpSpPr>
        <a:xfrm>
          <a:off x="0" y="0"/>
          <a:ext cx="0" cy="0"/>
          <a:chOff x="0" y="0"/>
          <a:chExt cx="0" cy="0"/>
        </a:xfrm>
      </p:grpSpPr>
      <p:sp>
        <p:nvSpPr>
          <p:cNvPr id="534" name="Google Shape;534;g1f0395ae4bf_0_157"/>
          <p:cNvSpPr txBox="1"/>
          <p:nvPr>
            <p:ph type="title"/>
          </p:nvPr>
        </p:nvSpPr>
        <p:spPr>
          <a:xfrm>
            <a:off x="713250" y="316300"/>
            <a:ext cx="7717500" cy="572700"/>
          </a:xfrm>
          <a:prstGeom prst="rect">
            <a:avLst/>
          </a:prstGeom>
          <a:noFill/>
          <a:ln cap="flat" cmpd="sng" w="9525">
            <a:solidFill>
              <a:schemeClr val="dk1"/>
            </a:solidFill>
            <a:prstDash val="dash"/>
            <a:round/>
            <a:headEnd len="sm" w="sm" type="none"/>
            <a:tailEnd len="sm" w="sm" type="none"/>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
              <a:t>Identify &amp; Handle Outliers</a:t>
            </a:r>
            <a:endParaRPr/>
          </a:p>
        </p:txBody>
      </p:sp>
      <p:pic>
        <p:nvPicPr>
          <p:cNvPr id="535" name="Google Shape;535;g1f0395ae4bf_0_157"/>
          <p:cNvPicPr preferRelativeResize="0"/>
          <p:nvPr/>
        </p:nvPicPr>
        <p:blipFill>
          <a:blip r:embed="rId3">
            <a:alphaModFix/>
          </a:blip>
          <a:stretch>
            <a:fillRect/>
          </a:stretch>
        </p:blipFill>
        <p:spPr>
          <a:xfrm>
            <a:off x="322650" y="3726850"/>
            <a:ext cx="4095001" cy="858675"/>
          </a:xfrm>
          <a:prstGeom prst="rect">
            <a:avLst/>
          </a:prstGeom>
          <a:noFill/>
          <a:ln>
            <a:noFill/>
          </a:ln>
        </p:spPr>
      </p:pic>
      <p:pic>
        <p:nvPicPr>
          <p:cNvPr id="536" name="Google Shape;536;g1f0395ae4bf_0_157"/>
          <p:cNvPicPr preferRelativeResize="0"/>
          <p:nvPr/>
        </p:nvPicPr>
        <p:blipFill>
          <a:blip r:embed="rId4">
            <a:alphaModFix/>
          </a:blip>
          <a:stretch>
            <a:fillRect/>
          </a:stretch>
        </p:blipFill>
        <p:spPr>
          <a:xfrm>
            <a:off x="322650" y="1580400"/>
            <a:ext cx="4095050" cy="996425"/>
          </a:xfrm>
          <a:prstGeom prst="rect">
            <a:avLst/>
          </a:prstGeom>
          <a:noFill/>
          <a:ln>
            <a:noFill/>
          </a:ln>
        </p:spPr>
      </p:pic>
      <p:pic>
        <p:nvPicPr>
          <p:cNvPr id="537" name="Google Shape;537;g1f0395ae4bf_0_157"/>
          <p:cNvPicPr preferRelativeResize="0"/>
          <p:nvPr/>
        </p:nvPicPr>
        <p:blipFill>
          <a:blip r:embed="rId5">
            <a:alphaModFix/>
          </a:blip>
          <a:stretch>
            <a:fillRect/>
          </a:stretch>
        </p:blipFill>
        <p:spPr>
          <a:xfrm>
            <a:off x="4534800" y="1580400"/>
            <a:ext cx="4260900" cy="2680501"/>
          </a:xfrm>
          <a:prstGeom prst="rect">
            <a:avLst/>
          </a:prstGeom>
          <a:noFill/>
          <a:ln>
            <a:noFill/>
          </a:ln>
        </p:spPr>
      </p:pic>
      <p:sp>
        <p:nvSpPr>
          <p:cNvPr id="538" name="Google Shape;538;g1f0395ae4bf_0_157"/>
          <p:cNvSpPr txBox="1"/>
          <p:nvPr>
            <p:ph idx="4294967295" type="subTitle"/>
          </p:nvPr>
        </p:nvSpPr>
        <p:spPr>
          <a:xfrm>
            <a:off x="505275" y="1000600"/>
            <a:ext cx="4095000" cy="521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1200"/>
              </a:spcAft>
              <a:buNone/>
            </a:pPr>
            <a:r>
              <a:rPr lang="en" sz="1400"/>
              <a:t>I handled outliers in ‘no_of_lrt_stations’ by replacing them with the mean as it has a normal distribution.</a:t>
            </a:r>
            <a:endParaRPr sz="1400"/>
          </a:p>
        </p:txBody>
      </p:sp>
      <p:sp>
        <p:nvSpPr>
          <p:cNvPr id="539" name="Google Shape;539;g1f0395ae4bf_0_157"/>
          <p:cNvSpPr txBox="1"/>
          <p:nvPr>
            <p:ph idx="4294967295" type="subTitle"/>
          </p:nvPr>
        </p:nvSpPr>
        <p:spPr>
          <a:xfrm>
            <a:off x="505250" y="2980450"/>
            <a:ext cx="3449700" cy="746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1200"/>
              </a:spcAft>
              <a:buNone/>
            </a:pPr>
            <a:r>
              <a:rPr lang="en" sz="1400"/>
              <a:t>I handled outliers in ‘no_of_bus_stops’ by replacing them with the median as it has a skewed distribution.</a:t>
            </a:r>
            <a:endParaRPr sz="14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3" name="Shape 543"/>
        <p:cNvGrpSpPr/>
        <p:nvPr/>
      </p:nvGrpSpPr>
      <p:grpSpPr>
        <a:xfrm>
          <a:off x="0" y="0"/>
          <a:ext cx="0" cy="0"/>
          <a:chOff x="0" y="0"/>
          <a:chExt cx="0" cy="0"/>
        </a:xfrm>
      </p:grpSpPr>
      <p:cxnSp>
        <p:nvCxnSpPr>
          <p:cNvPr id="544" name="Google Shape;544;g1f0395ae4bf_0_262"/>
          <p:cNvCxnSpPr/>
          <p:nvPr/>
        </p:nvCxnSpPr>
        <p:spPr>
          <a:xfrm flipH="1" rot="10800000">
            <a:off x="6464050" y="1411925"/>
            <a:ext cx="603300" cy="348300"/>
          </a:xfrm>
          <a:prstGeom prst="straightConnector1">
            <a:avLst/>
          </a:prstGeom>
          <a:noFill/>
          <a:ln cap="flat" cmpd="sng" w="9525">
            <a:solidFill>
              <a:schemeClr val="dk1"/>
            </a:solidFill>
            <a:prstDash val="dash"/>
            <a:round/>
            <a:headEnd len="sm" w="sm" type="none"/>
            <a:tailEnd len="sm" w="sm" type="none"/>
          </a:ln>
        </p:spPr>
      </p:cxnSp>
      <p:sp>
        <p:nvSpPr>
          <p:cNvPr id="545" name="Google Shape;545;g1f0395ae4bf_0_262"/>
          <p:cNvSpPr txBox="1"/>
          <p:nvPr>
            <p:ph type="title"/>
          </p:nvPr>
        </p:nvSpPr>
        <p:spPr>
          <a:xfrm>
            <a:off x="713250" y="316300"/>
            <a:ext cx="7717500" cy="572700"/>
          </a:xfrm>
          <a:prstGeom prst="rect">
            <a:avLst/>
          </a:prstGeom>
          <a:noFill/>
          <a:ln cap="flat" cmpd="sng" w="9525">
            <a:solidFill>
              <a:schemeClr val="dk1"/>
            </a:solidFill>
            <a:prstDash val="dash"/>
            <a:round/>
            <a:headEnd len="sm" w="sm" type="none"/>
            <a:tailEnd len="sm" w="sm" type="none"/>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
              <a:t>DATA TYPE/ INFO </a:t>
            </a:r>
            <a:r>
              <a:rPr lang="en"/>
              <a:t>OF DF</a:t>
            </a:r>
            <a:endParaRPr/>
          </a:p>
        </p:txBody>
      </p:sp>
      <p:pic>
        <p:nvPicPr>
          <p:cNvPr id="546" name="Google Shape;546;g1f0395ae4bf_0_262"/>
          <p:cNvPicPr preferRelativeResize="0"/>
          <p:nvPr/>
        </p:nvPicPr>
        <p:blipFill>
          <a:blip r:embed="rId3">
            <a:alphaModFix/>
          </a:blip>
          <a:stretch>
            <a:fillRect/>
          </a:stretch>
        </p:blipFill>
        <p:spPr>
          <a:xfrm>
            <a:off x="456763" y="1243838"/>
            <a:ext cx="4534575" cy="927975"/>
          </a:xfrm>
          <a:prstGeom prst="rect">
            <a:avLst/>
          </a:prstGeom>
          <a:noFill/>
          <a:ln>
            <a:noFill/>
          </a:ln>
        </p:spPr>
      </p:pic>
      <p:pic>
        <p:nvPicPr>
          <p:cNvPr id="547" name="Google Shape;547;g1f0395ae4bf_0_262"/>
          <p:cNvPicPr preferRelativeResize="0"/>
          <p:nvPr/>
        </p:nvPicPr>
        <p:blipFill>
          <a:blip r:embed="rId4">
            <a:alphaModFix/>
          </a:blip>
          <a:stretch>
            <a:fillRect/>
          </a:stretch>
        </p:blipFill>
        <p:spPr>
          <a:xfrm>
            <a:off x="5285525" y="1411925"/>
            <a:ext cx="3398576" cy="3275051"/>
          </a:xfrm>
          <a:prstGeom prst="rect">
            <a:avLst/>
          </a:prstGeom>
          <a:noFill/>
          <a:ln>
            <a:noFill/>
          </a:ln>
        </p:spPr>
      </p:pic>
      <p:sp>
        <p:nvSpPr>
          <p:cNvPr id="548" name="Google Shape;548;g1f0395ae4bf_0_262"/>
          <p:cNvSpPr txBox="1"/>
          <p:nvPr>
            <p:ph idx="1" type="subTitle"/>
          </p:nvPr>
        </p:nvSpPr>
        <p:spPr>
          <a:xfrm>
            <a:off x="713251" y="2236750"/>
            <a:ext cx="4278000" cy="1625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t>I changed the dtypes as number of facilities should be a whole number and not a float. </a:t>
            </a:r>
            <a:endParaRPr/>
          </a:p>
          <a:p>
            <a:pPr indent="0" lvl="0" marL="0" rtl="0" algn="l">
              <a:lnSpc>
                <a:spcPct val="100000"/>
              </a:lnSpc>
              <a:spcBef>
                <a:spcPts val="1200"/>
              </a:spcBef>
              <a:spcAft>
                <a:spcPts val="1200"/>
              </a:spcAft>
              <a:buNone/>
            </a:pPr>
            <a:r>
              <a:rPr lang="en"/>
              <a:t>The final information of dataframe shows that there are </a:t>
            </a:r>
            <a:r>
              <a:rPr lang="en" u="sng"/>
              <a:t>no null/missing values, with renamed columns and changed data types </a:t>
            </a:r>
            <a:r>
              <a:rPr lang="en"/>
              <a:t>to help in my data analysis!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pic>
        <p:nvPicPr>
          <p:cNvPr id="319" name="Google Shape;319;g2052776720e_0_0"/>
          <p:cNvPicPr preferRelativeResize="0"/>
          <p:nvPr/>
        </p:nvPicPr>
        <p:blipFill>
          <a:blip r:embed="rId3">
            <a:alphaModFix/>
          </a:blip>
          <a:stretch>
            <a:fillRect/>
          </a:stretch>
        </p:blipFill>
        <p:spPr>
          <a:xfrm>
            <a:off x="863449" y="579350"/>
            <a:ext cx="7417099" cy="1379550"/>
          </a:xfrm>
          <a:prstGeom prst="rect">
            <a:avLst/>
          </a:prstGeom>
          <a:noFill/>
          <a:ln cap="flat" cmpd="sng" w="19050">
            <a:solidFill>
              <a:srgbClr val="000000"/>
            </a:solidFill>
            <a:prstDash val="solid"/>
            <a:round/>
            <a:headEnd len="sm" w="sm" type="none"/>
            <a:tailEnd len="sm" w="sm" type="none"/>
          </a:ln>
        </p:spPr>
      </p:pic>
      <p:pic>
        <p:nvPicPr>
          <p:cNvPr id="320" name="Google Shape;320;g2052776720e_0_0"/>
          <p:cNvPicPr preferRelativeResize="0"/>
          <p:nvPr/>
        </p:nvPicPr>
        <p:blipFill>
          <a:blip r:embed="rId4">
            <a:alphaModFix/>
          </a:blip>
          <a:stretch>
            <a:fillRect/>
          </a:stretch>
        </p:blipFill>
        <p:spPr>
          <a:xfrm>
            <a:off x="678965" y="2411526"/>
            <a:ext cx="6249605" cy="609488"/>
          </a:xfrm>
          <a:prstGeom prst="rect">
            <a:avLst/>
          </a:prstGeom>
          <a:noFill/>
          <a:ln cap="flat" cmpd="sng" w="19050">
            <a:solidFill>
              <a:srgbClr val="000000"/>
            </a:solidFill>
            <a:prstDash val="solid"/>
            <a:round/>
            <a:headEnd len="sm" w="sm" type="none"/>
            <a:tailEnd len="sm" w="sm" type="none"/>
          </a:ln>
        </p:spPr>
      </p:pic>
      <p:pic>
        <p:nvPicPr>
          <p:cNvPr id="321" name="Google Shape;321;g2052776720e_0_0"/>
          <p:cNvPicPr preferRelativeResize="0"/>
          <p:nvPr/>
        </p:nvPicPr>
        <p:blipFill>
          <a:blip r:embed="rId5">
            <a:alphaModFix/>
          </a:blip>
          <a:stretch>
            <a:fillRect/>
          </a:stretch>
        </p:blipFill>
        <p:spPr>
          <a:xfrm>
            <a:off x="1165425" y="3418312"/>
            <a:ext cx="6975497" cy="609500"/>
          </a:xfrm>
          <a:prstGeom prst="rect">
            <a:avLst/>
          </a:prstGeom>
          <a:noFill/>
          <a:ln cap="flat" cmpd="sng" w="19050">
            <a:solidFill>
              <a:srgbClr val="000000"/>
            </a:solidFill>
            <a:prstDash val="solid"/>
            <a:round/>
            <a:headEnd len="sm" w="sm" type="none"/>
            <a:tailEnd len="sm" w="sm" type="none"/>
          </a:ln>
        </p:spPr>
      </p:pic>
      <p:sp>
        <p:nvSpPr>
          <p:cNvPr id="322" name="Google Shape;322;g2052776720e_0_0"/>
          <p:cNvSpPr txBox="1"/>
          <p:nvPr/>
        </p:nvSpPr>
        <p:spPr>
          <a:xfrm>
            <a:off x="476075" y="4425100"/>
            <a:ext cx="68994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chemeClr val="dk2"/>
                </a:solidFill>
                <a:latin typeface="Ramabhadra"/>
                <a:ea typeface="Ramabhadra"/>
                <a:cs typeface="Ramabhadra"/>
                <a:sym typeface="Ramabhadra"/>
              </a:rPr>
              <a:t>Source: </a:t>
            </a:r>
            <a:r>
              <a:rPr lang="en" sz="900" u="sng">
                <a:solidFill>
                  <a:schemeClr val="dk2"/>
                </a:solidFill>
                <a:latin typeface="Ramabhadra"/>
                <a:ea typeface="Ramabhadra"/>
                <a:cs typeface="Ramabhadra"/>
                <a:sym typeface="Ramabhadra"/>
                <a:hlinkClick r:id="rId6">
                  <a:extLst>
                    <a:ext uri="{A12FA001-AC4F-418D-AE19-62706E023703}">
                      <ahyp:hlinkClr val="tx"/>
                    </a:ext>
                  </a:extLst>
                </a:hlinkClick>
              </a:rPr>
              <a:t>https://www.channelnewsasia.com/world/going-green-survive-copenhagen-where-even-mayor-cycles-work-1021146</a:t>
            </a:r>
            <a:r>
              <a:rPr lang="en" sz="900">
                <a:solidFill>
                  <a:srgbClr val="FFFFFF"/>
                </a:solidFill>
                <a:latin typeface="Montserrat"/>
                <a:ea typeface="Montserrat"/>
                <a:cs typeface="Montserrat"/>
                <a:sym typeface="Montserrat"/>
              </a:rPr>
              <a:t> </a:t>
            </a:r>
            <a:endParaRPr sz="900">
              <a:solidFill>
                <a:srgbClr val="FFFFFF"/>
              </a:solidFill>
              <a:latin typeface="Montserrat"/>
              <a:ea typeface="Montserrat"/>
              <a:cs typeface="Montserrat"/>
              <a:sym typeface="Montserrat"/>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2" name="Shape 552"/>
        <p:cNvGrpSpPr/>
        <p:nvPr/>
      </p:nvGrpSpPr>
      <p:grpSpPr>
        <a:xfrm>
          <a:off x="0" y="0"/>
          <a:ext cx="0" cy="0"/>
          <a:chOff x="0" y="0"/>
          <a:chExt cx="0" cy="0"/>
        </a:xfrm>
      </p:grpSpPr>
      <p:cxnSp>
        <p:nvCxnSpPr>
          <p:cNvPr id="553" name="Google Shape;553;g1f0395ae4bf_0_275"/>
          <p:cNvCxnSpPr/>
          <p:nvPr/>
        </p:nvCxnSpPr>
        <p:spPr>
          <a:xfrm flipH="1" rot="10800000">
            <a:off x="6464050" y="1411925"/>
            <a:ext cx="603300" cy="348300"/>
          </a:xfrm>
          <a:prstGeom prst="straightConnector1">
            <a:avLst/>
          </a:prstGeom>
          <a:noFill/>
          <a:ln cap="flat" cmpd="sng" w="9525">
            <a:solidFill>
              <a:schemeClr val="dk1"/>
            </a:solidFill>
            <a:prstDash val="dash"/>
            <a:round/>
            <a:headEnd len="sm" w="sm" type="none"/>
            <a:tailEnd len="sm" w="sm" type="none"/>
          </a:ln>
        </p:spPr>
      </p:cxnSp>
      <p:sp>
        <p:nvSpPr>
          <p:cNvPr id="554" name="Google Shape;554;g1f0395ae4bf_0_275"/>
          <p:cNvSpPr txBox="1"/>
          <p:nvPr>
            <p:ph type="title"/>
          </p:nvPr>
        </p:nvSpPr>
        <p:spPr>
          <a:xfrm>
            <a:off x="713250" y="316300"/>
            <a:ext cx="7717500" cy="572700"/>
          </a:xfrm>
          <a:prstGeom prst="rect">
            <a:avLst/>
          </a:prstGeom>
          <a:noFill/>
          <a:ln cap="flat" cmpd="sng" w="9525">
            <a:solidFill>
              <a:schemeClr val="dk1"/>
            </a:solidFill>
            <a:prstDash val="dash"/>
            <a:round/>
            <a:headEnd len="sm" w="sm" type="none"/>
            <a:tailEnd len="sm" w="sm" type="none"/>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
              <a:t>Write finalised cleansed dataset to a file</a:t>
            </a:r>
            <a:endParaRPr/>
          </a:p>
        </p:txBody>
      </p:sp>
      <p:pic>
        <p:nvPicPr>
          <p:cNvPr id="555" name="Google Shape;555;g1f0395ae4bf_0_275"/>
          <p:cNvPicPr preferRelativeResize="0"/>
          <p:nvPr/>
        </p:nvPicPr>
        <p:blipFill>
          <a:blip r:embed="rId3">
            <a:alphaModFix/>
          </a:blip>
          <a:stretch>
            <a:fillRect/>
          </a:stretch>
        </p:blipFill>
        <p:spPr>
          <a:xfrm>
            <a:off x="982238" y="1411925"/>
            <a:ext cx="7179525" cy="860425"/>
          </a:xfrm>
          <a:prstGeom prst="rect">
            <a:avLst/>
          </a:prstGeom>
          <a:noFill/>
          <a:ln>
            <a:noFill/>
          </a:ln>
        </p:spPr>
      </p:pic>
      <p:pic>
        <p:nvPicPr>
          <p:cNvPr id="556" name="Google Shape;556;g1f0395ae4bf_0_275"/>
          <p:cNvPicPr preferRelativeResize="0"/>
          <p:nvPr/>
        </p:nvPicPr>
        <p:blipFill>
          <a:blip r:embed="rId4">
            <a:alphaModFix/>
          </a:blip>
          <a:stretch>
            <a:fillRect/>
          </a:stretch>
        </p:blipFill>
        <p:spPr>
          <a:xfrm>
            <a:off x="483700" y="2480575"/>
            <a:ext cx="8176599" cy="19629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0" name="Shape 560"/>
        <p:cNvGrpSpPr/>
        <p:nvPr/>
      </p:nvGrpSpPr>
      <p:grpSpPr>
        <a:xfrm>
          <a:off x="0" y="0"/>
          <a:ext cx="0" cy="0"/>
          <a:chOff x="0" y="0"/>
          <a:chExt cx="0" cy="0"/>
        </a:xfrm>
      </p:grpSpPr>
      <p:sp>
        <p:nvSpPr>
          <p:cNvPr id="561" name="Google Shape;561;g2052776720e_0_33"/>
          <p:cNvSpPr txBox="1"/>
          <p:nvPr>
            <p:ph type="title"/>
          </p:nvPr>
        </p:nvSpPr>
        <p:spPr>
          <a:xfrm>
            <a:off x="1255750" y="2146363"/>
            <a:ext cx="3443100" cy="1284000"/>
          </a:xfrm>
          <a:prstGeom prst="rect">
            <a:avLst/>
          </a:prstGeom>
          <a:noFill/>
          <a:ln cap="flat" cmpd="sng" w="9525">
            <a:solidFill>
              <a:schemeClr val="dk1"/>
            </a:solidFill>
            <a:prstDash val="dash"/>
            <a:round/>
            <a:headEnd len="sm" w="sm" type="none"/>
            <a:tailEnd len="sm" w="sm" type="none"/>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600"/>
              <a:buNone/>
            </a:pPr>
            <a:r>
              <a:rPr lang="en"/>
              <a:t>DATA ANALYSIS</a:t>
            </a:r>
            <a:endParaRPr/>
          </a:p>
        </p:txBody>
      </p:sp>
      <p:sp>
        <p:nvSpPr>
          <p:cNvPr id="562" name="Google Shape;562;g2052776720e_0_33"/>
          <p:cNvSpPr txBox="1"/>
          <p:nvPr>
            <p:ph idx="2" type="title"/>
          </p:nvPr>
        </p:nvSpPr>
        <p:spPr>
          <a:xfrm>
            <a:off x="1848700" y="908635"/>
            <a:ext cx="2257800" cy="1044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2000"/>
              <a:buNone/>
            </a:pPr>
            <a:r>
              <a:rPr lang="en"/>
              <a:t>03</a:t>
            </a:r>
            <a:endParaRPr/>
          </a:p>
        </p:txBody>
      </p:sp>
      <p:cxnSp>
        <p:nvCxnSpPr>
          <p:cNvPr id="563" name="Google Shape;563;g2052776720e_0_33"/>
          <p:cNvCxnSpPr/>
          <p:nvPr/>
        </p:nvCxnSpPr>
        <p:spPr>
          <a:xfrm flipH="1" rot="10800000">
            <a:off x="5447851" y="2834941"/>
            <a:ext cx="1233900" cy="855300"/>
          </a:xfrm>
          <a:prstGeom prst="straightConnector1">
            <a:avLst/>
          </a:prstGeom>
          <a:noFill/>
          <a:ln cap="flat" cmpd="sng" w="9525">
            <a:solidFill>
              <a:schemeClr val="dk1"/>
            </a:solidFill>
            <a:prstDash val="dash"/>
            <a:round/>
            <a:headEnd len="sm" w="sm" type="none"/>
            <a:tailEnd len="sm" w="sm" type="none"/>
          </a:ln>
        </p:spPr>
      </p:cxnSp>
      <p:grpSp>
        <p:nvGrpSpPr>
          <p:cNvPr id="564" name="Google Shape;564;g2052776720e_0_33"/>
          <p:cNvGrpSpPr/>
          <p:nvPr/>
        </p:nvGrpSpPr>
        <p:grpSpPr>
          <a:xfrm>
            <a:off x="5752614" y="1575006"/>
            <a:ext cx="1820633" cy="2115086"/>
            <a:chOff x="2858475" y="4442750"/>
            <a:chExt cx="979625" cy="1024900"/>
          </a:xfrm>
        </p:grpSpPr>
        <p:sp>
          <p:nvSpPr>
            <p:cNvPr id="565" name="Google Shape;565;g2052776720e_0_33"/>
            <p:cNvSpPr/>
            <p:nvPr/>
          </p:nvSpPr>
          <p:spPr>
            <a:xfrm>
              <a:off x="3321800" y="5445675"/>
              <a:ext cx="71675" cy="21975"/>
            </a:xfrm>
            <a:custGeom>
              <a:rect b="b" l="l" r="r" t="t"/>
              <a:pathLst>
                <a:path extrusionOk="0" h="879" w="2867">
                  <a:moveTo>
                    <a:pt x="1" y="0"/>
                  </a:moveTo>
                  <a:cubicBezTo>
                    <a:pt x="1" y="462"/>
                    <a:pt x="370" y="878"/>
                    <a:pt x="833" y="878"/>
                  </a:cubicBezTo>
                  <a:lnTo>
                    <a:pt x="2034" y="878"/>
                  </a:lnTo>
                  <a:cubicBezTo>
                    <a:pt x="2496" y="878"/>
                    <a:pt x="2866" y="462"/>
                    <a:pt x="2866"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66" name="Google Shape;566;g2052776720e_0_33"/>
            <p:cNvGrpSpPr/>
            <p:nvPr/>
          </p:nvGrpSpPr>
          <p:grpSpPr>
            <a:xfrm>
              <a:off x="2858475" y="4442750"/>
              <a:ext cx="979625" cy="1002950"/>
              <a:chOff x="2858475" y="4442750"/>
              <a:chExt cx="979625" cy="1002950"/>
            </a:xfrm>
          </p:grpSpPr>
          <p:sp>
            <p:nvSpPr>
              <p:cNvPr id="567" name="Google Shape;567;g2052776720e_0_33"/>
              <p:cNvSpPr/>
              <p:nvPr/>
            </p:nvSpPr>
            <p:spPr>
              <a:xfrm>
                <a:off x="3121925" y="4675000"/>
                <a:ext cx="461025" cy="615850"/>
              </a:xfrm>
              <a:custGeom>
                <a:rect b="b" l="l" r="r" t="t"/>
                <a:pathLst>
                  <a:path extrusionOk="0" h="24634" w="18441">
                    <a:moveTo>
                      <a:pt x="9382" y="0"/>
                    </a:moveTo>
                    <a:cubicBezTo>
                      <a:pt x="4391" y="0"/>
                      <a:pt x="555" y="4067"/>
                      <a:pt x="324" y="9059"/>
                    </a:cubicBezTo>
                    <a:cubicBezTo>
                      <a:pt x="0" y="17470"/>
                      <a:pt x="5269" y="18718"/>
                      <a:pt x="5454" y="24634"/>
                    </a:cubicBezTo>
                    <a:lnTo>
                      <a:pt x="13311" y="24634"/>
                    </a:lnTo>
                    <a:cubicBezTo>
                      <a:pt x="13542" y="19273"/>
                      <a:pt x="18441" y="17054"/>
                      <a:pt x="18441" y="9059"/>
                    </a:cubicBezTo>
                    <a:cubicBezTo>
                      <a:pt x="18441" y="4067"/>
                      <a:pt x="14374" y="0"/>
                      <a:pt x="9382"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8" name="Google Shape;568;g2052776720e_0_33"/>
              <p:cNvSpPr/>
              <p:nvPr/>
            </p:nvSpPr>
            <p:spPr>
              <a:xfrm>
                <a:off x="3253625" y="5285050"/>
                <a:ext cx="206850" cy="132900"/>
              </a:xfrm>
              <a:custGeom>
                <a:rect b="b" l="l" r="r" t="t"/>
                <a:pathLst>
                  <a:path extrusionOk="0" h="5316" w="8274">
                    <a:moveTo>
                      <a:pt x="417" y="1"/>
                    </a:moveTo>
                    <a:cubicBezTo>
                      <a:pt x="186" y="1"/>
                      <a:pt x="1" y="186"/>
                      <a:pt x="47" y="417"/>
                    </a:cubicBezTo>
                    <a:lnTo>
                      <a:pt x="47" y="3652"/>
                    </a:lnTo>
                    <a:cubicBezTo>
                      <a:pt x="1" y="4576"/>
                      <a:pt x="740" y="5316"/>
                      <a:pt x="1711" y="5316"/>
                    </a:cubicBezTo>
                    <a:lnTo>
                      <a:pt x="6610" y="5316"/>
                    </a:lnTo>
                    <a:cubicBezTo>
                      <a:pt x="7534" y="5316"/>
                      <a:pt x="8274" y="4576"/>
                      <a:pt x="8274" y="3652"/>
                    </a:cubicBezTo>
                    <a:lnTo>
                      <a:pt x="8274" y="417"/>
                    </a:lnTo>
                    <a:cubicBezTo>
                      <a:pt x="8274" y="186"/>
                      <a:pt x="8135" y="47"/>
                      <a:pt x="7904"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9" name="Google Shape;569;g2052776720e_0_33"/>
              <p:cNvSpPr/>
              <p:nvPr/>
            </p:nvSpPr>
            <p:spPr>
              <a:xfrm>
                <a:off x="3295225" y="5417925"/>
                <a:ext cx="123650" cy="27775"/>
              </a:xfrm>
              <a:custGeom>
                <a:rect b="b" l="l" r="r" t="t"/>
                <a:pathLst>
                  <a:path extrusionOk="0" h="1111" w="4946">
                    <a:moveTo>
                      <a:pt x="47" y="1"/>
                    </a:moveTo>
                    <a:lnTo>
                      <a:pt x="47" y="232"/>
                    </a:lnTo>
                    <a:cubicBezTo>
                      <a:pt x="1" y="694"/>
                      <a:pt x="417" y="1110"/>
                      <a:pt x="925" y="1110"/>
                    </a:cubicBezTo>
                    <a:lnTo>
                      <a:pt x="4022" y="1110"/>
                    </a:lnTo>
                    <a:cubicBezTo>
                      <a:pt x="4530" y="1110"/>
                      <a:pt x="4946" y="694"/>
                      <a:pt x="4946" y="232"/>
                    </a:cubicBezTo>
                    <a:lnTo>
                      <a:pt x="4946"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0" name="Google Shape;570;g2052776720e_0_33"/>
              <p:cNvSpPr/>
              <p:nvPr/>
            </p:nvSpPr>
            <p:spPr>
              <a:xfrm>
                <a:off x="3253625" y="5308175"/>
                <a:ext cx="206850" cy="109775"/>
              </a:xfrm>
              <a:custGeom>
                <a:rect b="b" l="l" r="r" t="t"/>
                <a:pathLst>
                  <a:path extrusionOk="0" h="4391" w="8274">
                    <a:moveTo>
                      <a:pt x="8274" y="0"/>
                    </a:moveTo>
                    <a:cubicBezTo>
                      <a:pt x="6980" y="925"/>
                      <a:pt x="5408" y="1433"/>
                      <a:pt x="3837" y="1479"/>
                    </a:cubicBezTo>
                    <a:cubicBezTo>
                      <a:pt x="3609" y="1456"/>
                      <a:pt x="3383" y="1444"/>
                      <a:pt x="3158" y="1444"/>
                    </a:cubicBezTo>
                    <a:cubicBezTo>
                      <a:pt x="2061" y="1444"/>
                      <a:pt x="1006" y="1720"/>
                      <a:pt x="47" y="2219"/>
                    </a:cubicBezTo>
                    <a:lnTo>
                      <a:pt x="47" y="2727"/>
                    </a:lnTo>
                    <a:cubicBezTo>
                      <a:pt x="1" y="3651"/>
                      <a:pt x="740" y="4391"/>
                      <a:pt x="1711" y="4391"/>
                    </a:cubicBezTo>
                    <a:lnTo>
                      <a:pt x="6610" y="4391"/>
                    </a:lnTo>
                    <a:cubicBezTo>
                      <a:pt x="7534" y="4391"/>
                      <a:pt x="8274" y="3651"/>
                      <a:pt x="8274" y="2727"/>
                    </a:cubicBezTo>
                    <a:lnTo>
                      <a:pt x="8274"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1" name="Google Shape;571;g2052776720e_0_33"/>
              <p:cNvSpPr/>
              <p:nvPr/>
            </p:nvSpPr>
            <p:spPr>
              <a:xfrm>
                <a:off x="3342600" y="4442750"/>
                <a:ext cx="26600" cy="159175"/>
              </a:xfrm>
              <a:custGeom>
                <a:rect b="b" l="l" r="r" t="t"/>
                <a:pathLst>
                  <a:path extrusionOk="0" h="6367" w="1064">
                    <a:moveTo>
                      <a:pt x="532" y="0"/>
                    </a:moveTo>
                    <a:cubicBezTo>
                      <a:pt x="266" y="0"/>
                      <a:pt x="1" y="185"/>
                      <a:pt x="47" y="555"/>
                    </a:cubicBezTo>
                    <a:lnTo>
                      <a:pt x="47" y="5916"/>
                    </a:lnTo>
                    <a:cubicBezTo>
                      <a:pt x="70" y="6217"/>
                      <a:pt x="301" y="6367"/>
                      <a:pt x="532" y="6367"/>
                    </a:cubicBezTo>
                    <a:cubicBezTo>
                      <a:pt x="763" y="6367"/>
                      <a:pt x="994" y="6217"/>
                      <a:pt x="1017" y="5916"/>
                    </a:cubicBezTo>
                    <a:lnTo>
                      <a:pt x="1017" y="555"/>
                    </a:lnTo>
                    <a:cubicBezTo>
                      <a:pt x="1064" y="185"/>
                      <a:pt x="798" y="0"/>
                      <a:pt x="532"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2" name="Google Shape;572;g2052776720e_0_33"/>
              <p:cNvSpPr/>
              <p:nvPr/>
            </p:nvSpPr>
            <p:spPr>
              <a:xfrm>
                <a:off x="3621050" y="4638375"/>
                <a:ext cx="135225" cy="105350"/>
              </a:xfrm>
              <a:custGeom>
                <a:rect b="b" l="l" r="r" t="t"/>
                <a:pathLst>
                  <a:path extrusionOk="0" h="4214" w="5409">
                    <a:moveTo>
                      <a:pt x="4849" y="1"/>
                    </a:moveTo>
                    <a:cubicBezTo>
                      <a:pt x="4756" y="1"/>
                      <a:pt x="4663" y="27"/>
                      <a:pt x="4576" y="79"/>
                    </a:cubicBezTo>
                    <a:lnTo>
                      <a:pt x="278" y="3360"/>
                    </a:lnTo>
                    <a:cubicBezTo>
                      <a:pt x="47" y="3499"/>
                      <a:pt x="1" y="3822"/>
                      <a:pt x="186" y="4007"/>
                    </a:cubicBezTo>
                    <a:cubicBezTo>
                      <a:pt x="267" y="4142"/>
                      <a:pt x="410" y="4214"/>
                      <a:pt x="562" y="4214"/>
                    </a:cubicBezTo>
                    <a:cubicBezTo>
                      <a:pt x="670" y="4214"/>
                      <a:pt x="783" y="4177"/>
                      <a:pt x="879" y="4099"/>
                    </a:cubicBezTo>
                    <a:lnTo>
                      <a:pt x="5177" y="864"/>
                    </a:lnTo>
                    <a:cubicBezTo>
                      <a:pt x="5362" y="726"/>
                      <a:pt x="5408" y="402"/>
                      <a:pt x="5270" y="217"/>
                    </a:cubicBezTo>
                    <a:cubicBezTo>
                      <a:pt x="5154" y="73"/>
                      <a:pt x="5003" y="1"/>
                      <a:pt x="4849"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3" name="Google Shape;573;g2052776720e_0_33"/>
              <p:cNvSpPr/>
              <p:nvPr/>
            </p:nvSpPr>
            <p:spPr>
              <a:xfrm>
                <a:off x="3673350" y="5026800"/>
                <a:ext cx="164750" cy="61325"/>
              </a:xfrm>
              <a:custGeom>
                <a:rect b="b" l="l" r="r" t="t"/>
                <a:pathLst>
                  <a:path extrusionOk="0" h="2453" w="6590">
                    <a:moveTo>
                      <a:pt x="701" y="0"/>
                    </a:moveTo>
                    <a:cubicBezTo>
                      <a:pt x="177" y="0"/>
                      <a:pt x="1" y="781"/>
                      <a:pt x="590" y="949"/>
                    </a:cubicBezTo>
                    <a:lnTo>
                      <a:pt x="5766" y="2428"/>
                    </a:lnTo>
                    <a:cubicBezTo>
                      <a:pt x="5824" y="2444"/>
                      <a:pt x="5879" y="2452"/>
                      <a:pt x="5930" y="2452"/>
                    </a:cubicBezTo>
                    <a:cubicBezTo>
                      <a:pt x="6448" y="2452"/>
                      <a:pt x="6590" y="1672"/>
                      <a:pt x="6043" y="1503"/>
                    </a:cubicBezTo>
                    <a:lnTo>
                      <a:pt x="867" y="24"/>
                    </a:lnTo>
                    <a:cubicBezTo>
                      <a:pt x="809" y="8"/>
                      <a:pt x="753" y="0"/>
                      <a:pt x="701"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4" name="Google Shape;574;g2052776720e_0_33"/>
              <p:cNvSpPr/>
              <p:nvPr/>
            </p:nvSpPr>
            <p:spPr>
              <a:xfrm>
                <a:off x="2858475" y="4959050"/>
                <a:ext cx="159475" cy="36025"/>
              </a:xfrm>
              <a:custGeom>
                <a:rect b="b" l="l" r="r" t="t"/>
                <a:pathLst>
                  <a:path extrusionOk="0" h="1441" w="6379">
                    <a:moveTo>
                      <a:pt x="5941" y="1"/>
                    </a:moveTo>
                    <a:cubicBezTo>
                      <a:pt x="5918" y="1"/>
                      <a:pt x="5894" y="3"/>
                      <a:pt x="5870" y="8"/>
                    </a:cubicBezTo>
                    <a:lnTo>
                      <a:pt x="463" y="470"/>
                    </a:lnTo>
                    <a:cubicBezTo>
                      <a:pt x="232" y="470"/>
                      <a:pt x="0" y="701"/>
                      <a:pt x="47" y="978"/>
                    </a:cubicBezTo>
                    <a:cubicBezTo>
                      <a:pt x="47" y="1255"/>
                      <a:pt x="278" y="1440"/>
                      <a:pt x="555" y="1440"/>
                    </a:cubicBezTo>
                    <a:lnTo>
                      <a:pt x="5916" y="932"/>
                    </a:lnTo>
                    <a:cubicBezTo>
                      <a:pt x="6194" y="932"/>
                      <a:pt x="6378" y="701"/>
                      <a:pt x="6378" y="424"/>
                    </a:cubicBezTo>
                    <a:cubicBezTo>
                      <a:pt x="6337" y="175"/>
                      <a:pt x="6147" y="1"/>
                      <a:pt x="5941"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5" name="Google Shape;575;g2052776720e_0_33"/>
              <p:cNvSpPr/>
              <p:nvPr/>
            </p:nvSpPr>
            <p:spPr>
              <a:xfrm>
                <a:off x="3017925" y="4568050"/>
                <a:ext cx="122450" cy="125775"/>
              </a:xfrm>
              <a:custGeom>
                <a:rect b="b" l="l" r="r" t="t"/>
                <a:pathLst>
                  <a:path extrusionOk="0" h="5031" w="4898">
                    <a:moveTo>
                      <a:pt x="512" y="1"/>
                    </a:moveTo>
                    <a:cubicBezTo>
                      <a:pt x="411" y="1"/>
                      <a:pt x="313" y="37"/>
                      <a:pt x="232" y="119"/>
                    </a:cubicBezTo>
                    <a:cubicBezTo>
                      <a:pt x="0" y="303"/>
                      <a:pt x="0" y="627"/>
                      <a:pt x="185" y="812"/>
                    </a:cubicBezTo>
                    <a:lnTo>
                      <a:pt x="3790" y="4833"/>
                    </a:lnTo>
                    <a:cubicBezTo>
                      <a:pt x="3896" y="4973"/>
                      <a:pt x="4028" y="5031"/>
                      <a:pt x="4157" y="5031"/>
                    </a:cubicBezTo>
                    <a:cubicBezTo>
                      <a:pt x="4539" y="5031"/>
                      <a:pt x="4898" y="4531"/>
                      <a:pt x="4484" y="4186"/>
                    </a:cubicBezTo>
                    <a:lnTo>
                      <a:pt x="879" y="165"/>
                    </a:lnTo>
                    <a:cubicBezTo>
                      <a:pt x="775" y="61"/>
                      <a:pt x="642" y="1"/>
                      <a:pt x="512"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576" name="Google Shape;576;g2052776720e_0_33"/>
          <p:cNvGrpSpPr/>
          <p:nvPr/>
        </p:nvGrpSpPr>
        <p:grpSpPr>
          <a:xfrm>
            <a:off x="6441407" y="2240287"/>
            <a:ext cx="443288" cy="1132467"/>
            <a:chOff x="4505925" y="1009331"/>
            <a:chExt cx="412860" cy="878494"/>
          </a:xfrm>
        </p:grpSpPr>
        <p:sp>
          <p:nvSpPr>
            <p:cNvPr id="577" name="Google Shape;577;g2052776720e_0_33"/>
            <p:cNvSpPr/>
            <p:nvPr/>
          </p:nvSpPr>
          <p:spPr>
            <a:xfrm>
              <a:off x="4679250" y="1526910"/>
              <a:ext cx="69393" cy="360915"/>
            </a:xfrm>
            <a:custGeom>
              <a:rect b="b" l="l" r="r" t="t"/>
              <a:pathLst>
                <a:path extrusionOk="0" h="3883" w="2035">
                  <a:moveTo>
                    <a:pt x="1" y="1"/>
                  </a:moveTo>
                  <a:lnTo>
                    <a:pt x="1" y="3883"/>
                  </a:lnTo>
                  <a:lnTo>
                    <a:pt x="2034" y="3883"/>
                  </a:lnTo>
                  <a:lnTo>
                    <a:pt x="2034"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8" name="Google Shape;578;g2052776720e_0_33"/>
            <p:cNvSpPr/>
            <p:nvPr/>
          </p:nvSpPr>
          <p:spPr>
            <a:xfrm>
              <a:off x="4505925" y="1009331"/>
              <a:ext cx="412860" cy="552298"/>
            </a:xfrm>
            <a:custGeom>
              <a:rect b="b" l="l" r="r" t="t"/>
              <a:pathLst>
                <a:path extrusionOk="0" h="16200" w="12110">
                  <a:moveTo>
                    <a:pt x="6078" y="0"/>
                  </a:moveTo>
                  <a:cubicBezTo>
                    <a:pt x="5928" y="0"/>
                    <a:pt x="5778" y="70"/>
                    <a:pt x="5686" y="208"/>
                  </a:cubicBezTo>
                  <a:lnTo>
                    <a:pt x="3421" y="4044"/>
                  </a:lnTo>
                  <a:lnTo>
                    <a:pt x="2358" y="5847"/>
                  </a:lnTo>
                  <a:cubicBezTo>
                    <a:pt x="2173" y="6124"/>
                    <a:pt x="2404" y="6540"/>
                    <a:pt x="2774" y="6540"/>
                  </a:cubicBezTo>
                  <a:cubicBezTo>
                    <a:pt x="3051" y="6540"/>
                    <a:pt x="3236" y="6725"/>
                    <a:pt x="3236" y="7002"/>
                  </a:cubicBezTo>
                  <a:cubicBezTo>
                    <a:pt x="3236" y="7095"/>
                    <a:pt x="3236" y="7141"/>
                    <a:pt x="3190" y="7233"/>
                  </a:cubicBezTo>
                  <a:lnTo>
                    <a:pt x="2589" y="8296"/>
                  </a:lnTo>
                  <a:lnTo>
                    <a:pt x="1203" y="10792"/>
                  </a:lnTo>
                  <a:cubicBezTo>
                    <a:pt x="1018" y="11116"/>
                    <a:pt x="1249" y="11485"/>
                    <a:pt x="1618" y="11485"/>
                  </a:cubicBezTo>
                  <a:lnTo>
                    <a:pt x="1896" y="11485"/>
                  </a:lnTo>
                  <a:cubicBezTo>
                    <a:pt x="2266" y="11485"/>
                    <a:pt x="2450" y="11901"/>
                    <a:pt x="2266" y="12179"/>
                  </a:cubicBezTo>
                  <a:lnTo>
                    <a:pt x="2127" y="12410"/>
                  </a:lnTo>
                  <a:lnTo>
                    <a:pt x="186" y="15506"/>
                  </a:lnTo>
                  <a:cubicBezTo>
                    <a:pt x="1" y="15784"/>
                    <a:pt x="232" y="16199"/>
                    <a:pt x="602" y="16199"/>
                  </a:cubicBezTo>
                  <a:lnTo>
                    <a:pt x="11555" y="16199"/>
                  </a:lnTo>
                  <a:cubicBezTo>
                    <a:pt x="11925" y="16153"/>
                    <a:pt x="12110" y="15784"/>
                    <a:pt x="11925" y="15506"/>
                  </a:cubicBezTo>
                  <a:lnTo>
                    <a:pt x="9845" y="12225"/>
                  </a:lnTo>
                  <a:cubicBezTo>
                    <a:pt x="9845" y="12179"/>
                    <a:pt x="9845" y="12179"/>
                    <a:pt x="9845" y="12179"/>
                  </a:cubicBezTo>
                  <a:cubicBezTo>
                    <a:pt x="9707" y="11855"/>
                    <a:pt x="9938" y="11485"/>
                    <a:pt x="10307" y="11485"/>
                  </a:cubicBezTo>
                  <a:lnTo>
                    <a:pt x="10585" y="11485"/>
                  </a:lnTo>
                  <a:cubicBezTo>
                    <a:pt x="10908" y="11485"/>
                    <a:pt x="11139" y="11116"/>
                    <a:pt x="10954" y="10838"/>
                  </a:cubicBezTo>
                  <a:lnTo>
                    <a:pt x="9707" y="8527"/>
                  </a:lnTo>
                  <a:lnTo>
                    <a:pt x="8967" y="7233"/>
                  </a:lnTo>
                  <a:cubicBezTo>
                    <a:pt x="8782" y="6910"/>
                    <a:pt x="9013" y="6540"/>
                    <a:pt x="9383" y="6540"/>
                  </a:cubicBezTo>
                  <a:cubicBezTo>
                    <a:pt x="9614" y="6540"/>
                    <a:pt x="9845" y="6309"/>
                    <a:pt x="9845" y="6078"/>
                  </a:cubicBezTo>
                  <a:cubicBezTo>
                    <a:pt x="9845" y="5985"/>
                    <a:pt x="9799" y="5893"/>
                    <a:pt x="9799" y="5847"/>
                  </a:cubicBezTo>
                  <a:lnTo>
                    <a:pt x="8551" y="3721"/>
                  </a:lnTo>
                  <a:lnTo>
                    <a:pt x="6471" y="208"/>
                  </a:lnTo>
                  <a:cubicBezTo>
                    <a:pt x="6379" y="70"/>
                    <a:pt x="6229" y="0"/>
                    <a:pt x="6078"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9" name="Google Shape;579;g2052776720e_0_33"/>
            <p:cNvSpPr/>
            <p:nvPr/>
          </p:nvSpPr>
          <p:spPr>
            <a:xfrm>
              <a:off x="4505925" y="1136159"/>
              <a:ext cx="412860" cy="425474"/>
            </a:xfrm>
            <a:custGeom>
              <a:rect b="b" l="l" r="r" t="t"/>
              <a:pathLst>
                <a:path extrusionOk="0" h="12480" w="12110">
                  <a:moveTo>
                    <a:pt x="8551" y="1"/>
                  </a:moveTo>
                  <a:cubicBezTo>
                    <a:pt x="8051" y="322"/>
                    <a:pt x="7744" y="782"/>
                    <a:pt x="7417" y="782"/>
                  </a:cubicBezTo>
                  <a:cubicBezTo>
                    <a:pt x="7321" y="782"/>
                    <a:pt x="7223" y="742"/>
                    <a:pt x="7118" y="648"/>
                  </a:cubicBezTo>
                  <a:cubicBezTo>
                    <a:pt x="6897" y="474"/>
                    <a:pt x="6665" y="403"/>
                    <a:pt x="6426" y="403"/>
                  </a:cubicBezTo>
                  <a:cubicBezTo>
                    <a:pt x="5966" y="403"/>
                    <a:pt x="5479" y="667"/>
                    <a:pt x="4992" y="971"/>
                  </a:cubicBezTo>
                  <a:cubicBezTo>
                    <a:pt x="4834" y="1056"/>
                    <a:pt x="4682" y="1092"/>
                    <a:pt x="4539" y="1092"/>
                  </a:cubicBezTo>
                  <a:cubicBezTo>
                    <a:pt x="4057" y="1092"/>
                    <a:pt x="3670" y="681"/>
                    <a:pt x="3421" y="324"/>
                  </a:cubicBezTo>
                  <a:lnTo>
                    <a:pt x="2358" y="2127"/>
                  </a:lnTo>
                  <a:cubicBezTo>
                    <a:pt x="2173" y="2404"/>
                    <a:pt x="2404" y="2820"/>
                    <a:pt x="2774" y="2820"/>
                  </a:cubicBezTo>
                  <a:cubicBezTo>
                    <a:pt x="3051" y="2820"/>
                    <a:pt x="3236" y="3005"/>
                    <a:pt x="3236" y="3282"/>
                  </a:cubicBezTo>
                  <a:cubicBezTo>
                    <a:pt x="3236" y="3375"/>
                    <a:pt x="3236" y="3421"/>
                    <a:pt x="3190" y="3513"/>
                  </a:cubicBezTo>
                  <a:lnTo>
                    <a:pt x="2589" y="4576"/>
                  </a:lnTo>
                  <a:lnTo>
                    <a:pt x="1203" y="7072"/>
                  </a:lnTo>
                  <a:cubicBezTo>
                    <a:pt x="1018" y="7396"/>
                    <a:pt x="1249" y="7765"/>
                    <a:pt x="1618" y="7765"/>
                  </a:cubicBezTo>
                  <a:lnTo>
                    <a:pt x="1896" y="7765"/>
                  </a:lnTo>
                  <a:cubicBezTo>
                    <a:pt x="2266" y="7765"/>
                    <a:pt x="2450" y="8181"/>
                    <a:pt x="2266" y="8459"/>
                  </a:cubicBezTo>
                  <a:lnTo>
                    <a:pt x="2127" y="8690"/>
                  </a:lnTo>
                  <a:lnTo>
                    <a:pt x="186" y="11786"/>
                  </a:lnTo>
                  <a:cubicBezTo>
                    <a:pt x="1" y="12064"/>
                    <a:pt x="232" y="12479"/>
                    <a:pt x="602" y="12479"/>
                  </a:cubicBezTo>
                  <a:lnTo>
                    <a:pt x="11555" y="12479"/>
                  </a:lnTo>
                  <a:cubicBezTo>
                    <a:pt x="11925" y="12433"/>
                    <a:pt x="12110" y="12064"/>
                    <a:pt x="11925" y="11786"/>
                  </a:cubicBezTo>
                  <a:lnTo>
                    <a:pt x="9845" y="8505"/>
                  </a:lnTo>
                  <a:cubicBezTo>
                    <a:pt x="9845" y="8459"/>
                    <a:pt x="9845" y="8459"/>
                    <a:pt x="9845" y="8459"/>
                  </a:cubicBezTo>
                  <a:cubicBezTo>
                    <a:pt x="9707" y="8135"/>
                    <a:pt x="9938" y="7765"/>
                    <a:pt x="10307" y="7765"/>
                  </a:cubicBezTo>
                  <a:lnTo>
                    <a:pt x="10585" y="7765"/>
                  </a:lnTo>
                  <a:cubicBezTo>
                    <a:pt x="10908" y="7765"/>
                    <a:pt x="11139" y="7396"/>
                    <a:pt x="10954" y="7118"/>
                  </a:cubicBezTo>
                  <a:lnTo>
                    <a:pt x="9707" y="4807"/>
                  </a:lnTo>
                  <a:lnTo>
                    <a:pt x="8967" y="3513"/>
                  </a:lnTo>
                  <a:cubicBezTo>
                    <a:pt x="8782" y="3190"/>
                    <a:pt x="9013" y="2820"/>
                    <a:pt x="9383" y="2820"/>
                  </a:cubicBezTo>
                  <a:cubicBezTo>
                    <a:pt x="9614" y="2820"/>
                    <a:pt x="9845" y="2589"/>
                    <a:pt x="9845" y="2358"/>
                  </a:cubicBezTo>
                  <a:cubicBezTo>
                    <a:pt x="9845" y="2265"/>
                    <a:pt x="9799" y="2173"/>
                    <a:pt x="9799" y="2127"/>
                  </a:cubicBezTo>
                  <a:lnTo>
                    <a:pt x="8551"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0" name="Google Shape;580;g2052776720e_0_33"/>
            <p:cNvSpPr/>
            <p:nvPr/>
          </p:nvSpPr>
          <p:spPr>
            <a:xfrm>
              <a:off x="4505925" y="1287228"/>
              <a:ext cx="412860" cy="274411"/>
            </a:xfrm>
            <a:custGeom>
              <a:rect b="b" l="l" r="r" t="t"/>
              <a:pathLst>
                <a:path extrusionOk="0" h="8049" w="12110">
                  <a:moveTo>
                    <a:pt x="3093" y="0"/>
                  </a:moveTo>
                  <a:cubicBezTo>
                    <a:pt x="2942" y="0"/>
                    <a:pt x="2765" y="57"/>
                    <a:pt x="2589" y="145"/>
                  </a:cubicBezTo>
                  <a:lnTo>
                    <a:pt x="1203" y="2641"/>
                  </a:lnTo>
                  <a:cubicBezTo>
                    <a:pt x="1018" y="2965"/>
                    <a:pt x="1249" y="3334"/>
                    <a:pt x="1618" y="3334"/>
                  </a:cubicBezTo>
                  <a:lnTo>
                    <a:pt x="1896" y="3334"/>
                  </a:lnTo>
                  <a:cubicBezTo>
                    <a:pt x="2266" y="3334"/>
                    <a:pt x="2450" y="3750"/>
                    <a:pt x="2266" y="4028"/>
                  </a:cubicBezTo>
                  <a:lnTo>
                    <a:pt x="2127" y="4259"/>
                  </a:lnTo>
                  <a:lnTo>
                    <a:pt x="186" y="7355"/>
                  </a:lnTo>
                  <a:cubicBezTo>
                    <a:pt x="1" y="7633"/>
                    <a:pt x="232" y="8048"/>
                    <a:pt x="602" y="8048"/>
                  </a:cubicBezTo>
                  <a:lnTo>
                    <a:pt x="11555" y="8048"/>
                  </a:lnTo>
                  <a:cubicBezTo>
                    <a:pt x="11925" y="8048"/>
                    <a:pt x="12110" y="7633"/>
                    <a:pt x="11925" y="7355"/>
                  </a:cubicBezTo>
                  <a:lnTo>
                    <a:pt x="9845" y="4028"/>
                  </a:lnTo>
                  <a:cubicBezTo>
                    <a:pt x="9707" y="3704"/>
                    <a:pt x="9938" y="3334"/>
                    <a:pt x="10307" y="3334"/>
                  </a:cubicBezTo>
                  <a:lnTo>
                    <a:pt x="10538" y="3334"/>
                  </a:lnTo>
                  <a:cubicBezTo>
                    <a:pt x="10908" y="3334"/>
                    <a:pt x="11139" y="2965"/>
                    <a:pt x="10954" y="2641"/>
                  </a:cubicBezTo>
                  <a:lnTo>
                    <a:pt x="9707" y="330"/>
                  </a:lnTo>
                  <a:cubicBezTo>
                    <a:pt x="9266" y="523"/>
                    <a:pt x="8858" y="683"/>
                    <a:pt x="8444" y="683"/>
                  </a:cubicBezTo>
                  <a:cubicBezTo>
                    <a:pt x="8163" y="683"/>
                    <a:pt x="7879" y="609"/>
                    <a:pt x="7581" y="423"/>
                  </a:cubicBezTo>
                  <a:cubicBezTo>
                    <a:pt x="7262" y="204"/>
                    <a:pt x="6893" y="96"/>
                    <a:pt x="6527" y="96"/>
                  </a:cubicBezTo>
                  <a:cubicBezTo>
                    <a:pt x="6043" y="96"/>
                    <a:pt x="5566" y="285"/>
                    <a:pt x="5223" y="654"/>
                  </a:cubicBezTo>
                  <a:cubicBezTo>
                    <a:pt x="5008" y="820"/>
                    <a:pt x="4756" y="896"/>
                    <a:pt x="4510" y="896"/>
                  </a:cubicBezTo>
                  <a:cubicBezTo>
                    <a:pt x="4069" y="896"/>
                    <a:pt x="3645" y="652"/>
                    <a:pt x="3467" y="238"/>
                  </a:cubicBezTo>
                  <a:cubicBezTo>
                    <a:pt x="3395" y="69"/>
                    <a:pt x="3259" y="0"/>
                    <a:pt x="3093"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1" name="Google Shape;581;g2052776720e_0_33"/>
            <p:cNvSpPr/>
            <p:nvPr/>
          </p:nvSpPr>
          <p:spPr>
            <a:xfrm>
              <a:off x="4505925" y="1422955"/>
              <a:ext cx="412860" cy="138688"/>
            </a:xfrm>
            <a:custGeom>
              <a:rect b="b" l="l" r="r" t="t"/>
              <a:pathLst>
                <a:path extrusionOk="0" h="4068" w="12110">
                  <a:moveTo>
                    <a:pt x="9845" y="0"/>
                  </a:moveTo>
                  <a:cubicBezTo>
                    <a:pt x="9429" y="93"/>
                    <a:pt x="9013" y="278"/>
                    <a:pt x="8690" y="555"/>
                  </a:cubicBezTo>
                  <a:cubicBezTo>
                    <a:pt x="8384" y="817"/>
                    <a:pt x="8367" y="1533"/>
                    <a:pt x="7586" y="1533"/>
                  </a:cubicBezTo>
                  <a:cubicBezTo>
                    <a:pt x="7541" y="1533"/>
                    <a:pt x="7493" y="1531"/>
                    <a:pt x="7442" y="1526"/>
                  </a:cubicBezTo>
                  <a:cubicBezTo>
                    <a:pt x="6558" y="1481"/>
                    <a:pt x="6562" y="549"/>
                    <a:pt x="5714" y="549"/>
                  </a:cubicBezTo>
                  <a:cubicBezTo>
                    <a:pt x="5676" y="549"/>
                    <a:pt x="5635" y="551"/>
                    <a:pt x="5593" y="555"/>
                  </a:cubicBezTo>
                  <a:cubicBezTo>
                    <a:pt x="4715" y="597"/>
                    <a:pt x="4215" y="1320"/>
                    <a:pt x="3614" y="1320"/>
                  </a:cubicBezTo>
                  <a:cubicBezTo>
                    <a:pt x="3551" y="1320"/>
                    <a:pt x="3487" y="1312"/>
                    <a:pt x="3421" y="1294"/>
                  </a:cubicBezTo>
                  <a:cubicBezTo>
                    <a:pt x="2728" y="1110"/>
                    <a:pt x="3282" y="694"/>
                    <a:pt x="2728" y="324"/>
                  </a:cubicBezTo>
                  <a:cubicBezTo>
                    <a:pt x="2619" y="270"/>
                    <a:pt x="2495" y="247"/>
                    <a:pt x="2374" y="247"/>
                  </a:cubicBezTo>
                  <a:cubicBezTo>
                    <a:pt x="2288" y="247"/>
                    <a:pt x="2203" y="258"/>
                    <a:pt x="2127" y="278"/>
                  </a:cubicBezTo>
                  <a:lnTo>
                    <a:pt x="186" y="3374"/>
                  </a:lnTo>
                  <a:cubicBezTo>
                    <a:pt x="1" y="3652"/>
                    <a:pt x="232" y="4067"/>
                    <a:pt x="602" y="4067"/>
                  </a:cubicBezTo>
                  <a:lnTo>
                    <a:pt x="11555" y="4067"/>
                  </a:lnTo>
                  <a:cubicBezTo>
                    <a:pt x="11925" y="4021"/>
                    <a:pt x="12110" y="3652"/>
                    <a:pt x="11925" y="3374"/>
                  </a:cubicBezTo>
                  <a:lnTo>
                    <a:pt x="9845" y="47"/>
                  </a:lnTo>
                  <a:cubicBezTo>
                    <a:pt x="9845" y="47"/>
                    <a:pt x="9845" y="47"/>
                    <a:pt x="984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5" name="Shape 585"/>
        <p:cNvGrpSpPr/>
        <p:nvPr/>
      </p:nvGrpSpPr>
      <p:grpSpPr>
        <a:xfrm>
          <a:off x="0" y="0"/>
          <a:ext cx="0" cy="0"/>
          <a:chOff x="0" y="0"/>
          <a:chExt cx="0" cy="0"/>
        </a:xfrm>
      </p:grpSpPr>
      <p:sp>
        <p:nvSpPr>
          <p:cNvPr id="586" name="Google Shape;586;g1f0395ae4bf_0_0"/>
          <p:cNvSpPr txBox="1"/>
          <p:nvPr>
            <p:ph type="title"/>
          </p:nvPr>
        </p:nvSpPr>
        <p:spPr>
          <a:xfrm>
            <a:off x="721050" y="334775"/>
            <a:ext cx="7701900" cy="720300"/>
          </a:xfrm>
          <a:prstGeom prst="rect">
            <a:avLst/>
          </a:prstGeom>
          <a:noFill/>
          <a:ln cap="flat" cmpd="sng" w="9525">
            <a:solidFill>
              <a:schemeClr val="dk1"/>
            </a:solidFill>
            <a:prstDash val="dash"/>
            <a:round/>
            <a:headEnd len="sm" w="sm" type="none"/>
            <a:tailEnd len="sm" w="sm" type="none"/>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n" sz="2300"/>
              <a:t>Objective 1: </a:t>
            </a:r>
            <a:endParaRPr sz="2300"/>
          </a:p>
          <a:p>
            <a:pPr indent="0" lvl="0" marL="0" rtl="0" algn="l">
              <a:lnSpc>
                <a:spcPct val="100000"/>
              </a:lnSpc>
              <a:spcBef>
                <a:spcPts val="0"/>
              </a:spcBef>
              <a:spcAft>
                <a:spcPts val="0"/>
              </a:spcAft>
              <a:buSzPts val="2400"/>
              <a:buNone/>
            </a:pPr>
            <a:r>
              <a:rPr lang="en" sz="1500"/>
              <a:t>Do Singaporeans choose to take public over private transport?</a:t>
            </a:r>
            <a:endParaRPr sz="1500"/>
          </a:p>
        </p:txBody>
      </p:sp>
      <p:sp>
        <p:nvSpPr>
          <p:cNvPr id="587" name="Google Shape;587;g1f0395ae4bf_0_0"/>
          <p:cNvSpPr txBox="1"/>
          <p:nvPr>
            <p:ph idx="1" type="body"/>
          </p:nvPr>
        </p:nvSpPr>
        <p:spPr>
          <a:xfrm>
            <a:off x="5052200" y="1197325"/>
            <a:ext cx="3581100" cy="3337500"/>
          </a:xfrm>
          <a:prstGeom prst="rect">
            <a:avLst/>
          </a:prstGeom>
          <a:noFill/>
          <a:ln>
            <a:noFill/>
          </a:ln>
        </p:spPr>
        <p:txBody>
          <a:bodyPr anchorCtr="0" anchor="t" bIns="91425" lIns="91425" spcFirstLastPara="1" rIns="91425" wrap="square" tIns="91425">
            <a:noAutofit/>
          </a:bodyPr>
          <a:lstStyle/>
          <a:p>
            <a:pPr indent="-314325" lvl="0" marL="457200" rtl="0" algn="l">
              <a:lnSpc>
                <a:spcPct val="100000"/>
              </a:lnSpc>
              <a:spcBef>
                <a:spcPts val="1000"/>
              </a:spcBef>
              <a:spcAft>
                <a:spcPts val="0"/>
              </a:spcAft>
              <a:buSzPts val="1350"/>
              <a:buChar char="●"/>
            </a:pPr>
            <a:r>
              <a:rPr lang="en" sz="1350"/>
              <a:t>I have used </a:t>
            </a:r>
            <a:r>
              <a:rPr b="1" lang="en" sz="1350"/>
              <a:t>seaborn to plot line plots</a:t>
            </a:r>
            <a:r>
              <a:rPr lang="en" sz="1350"/>
              <a:t> to show the average ridership of the types of public transport over the years.</a:t>
            </a:r>
            <a:endParaRPr sz="1350"/>
          </a:p>
          <a:p>
            <a:pPr indent="-314325" lvl="0" marL="457200" rtl="0" algn="l">
              <a:lnSpc>
                <a:spcPct val="100000"/>
              </a:lnSpc>
              <a:spcBef>
                <a:spcPts val="1000"/>
              </a:spcBef>
              <a:spcAft>
                <a:spcPts val="0"/>
              </a:spcAft>
              <a:buSzPts val="1350"/>
              <a:buChar char="●"/>
            </a:pPr>
            <a:r>
              <a:rPr lang="en" sz="1350" u="sng"/>
              <a:t>Buses</a:t>
            </a:r>
            <a:r>
              <a:rPr lang="en" sz="1350"/>
              <a:t> have the </a:t>
            </a:r>
            <a:r>
              <a:rPr b="1" lang="en" sz="1350"/>
              <a:t>highes</a:t>
            </a:r>
            <a:r>
              <a:rPr lang="en" sz="1350"/>
              <a:t>t average ridership while </a:t>
            </a:r>
            <a:r>
              <a:rPr lang="en" sz="1350" u="sng"/>
              <a:t>LRT</a:t>
            </a:r>
            <a:r>
              <a:rPr lang="en" sz="1350"/>
              <a:t> has the </a:t>
            </a:r>
            <a:r>
              <a:rPr b="1" lang="en" sz="1350"/>
              <a:t>lowest</a:t>
            </a:r>
            <a:r>
              <a:rPr lang="en" sz="1350"/>
              <a:t> average ridership.</a:t>
            </a:r>
            <a:endParaRPr sz="1350"/>
          </a:p>
          <a:p>
            <a:pPr indent="-314325" lvl="0" marL="457200" rtl="0" algn="l">
              <a:lnSpc>
                <a:spcPct val="100000"/>
              </a:lnSpc>
              <a:spcBef>
                <a:spcPts val="1000"/>
              </a:spcBef>
              <a:spcAft>
                <a:spcPts val="0"/>
              </a:spcAft>
              <a:buSzPts val="1350"/>
              <a:buChar char="●"/>
            </a:pPr>
            <a:r>
              <a:rPr lang="en" sz="1350"/>
              <a:t>The average ridership of </a:t>
            </a:r>
            <a:r>
              <a:rPr lang="en" sz="1350" u="sng"/>
              <a:t>buses and MRT </a:t>
            </a:r>
            <a:r>
              <a:rPr lang="en" sz="1350"/>
              <a:t>are significantly greater than taxis, and seen to have a </a:t>
            </a:r>
            <a:r>
              <a:rPr b="1" lang="en" sz="1350"/>
              <a:t>smooth increasing trend</a:t>
            </a:r>
            <a:r>
              <a:rPr lang="en" sz="1350"/>
              <a:t>, whereas the trend for </a:t>
            </a:r>
            <a:r>
              <a:rPr lang="en" sz="1350" u="sng"/>
              <a:t>taxis</a:t>
            </a:r>
            <a:r>
              <a:rPr lang="en" sz="1350"/>
              <a:t> show slight </a:t>
            </a:r>
            <a:r>
              <a:rPr b="1" lang="en" sz="1350"/>
              <a:t>fluctuations and insignificant increase</a:t>
            </a:r>
            <a:r>
              <a:rPr lang="en" sz="1350"/>
              <a:t> in ridership. </a:t>
            </a:r>
            <a:endParaRPr sz="1350"/>
          </a:p>
          <a:p>
            <a:pPr indent="-314325" lvl="0" marL="457200" rtl="0" algn="l">
              <a:lnSpc>
                <a:spcPct val="100000"/>
              </a:lnSpc>
              <a:spcBef>
                <a:spcPts val="1000"/>
              </a:spcBef>
              <a:spcAft>
                <a:spcPts val="0"/>
              </a:spcAft>
              <a:buSzPts val="1350"/>
              <a:buChar char="●"/>
            </a:pPr>
            <a:r>
              <a:rPr lang="en" sz="1350"/>
              <a:t>LRT shows slight increase in ridership over the years.</a:t>
            </a:r>
            <a:endParaRPr sz="1350"/>
          </a:p>
        </p:txBody>
      </p:sp>
      <p:pic>
        <p:nvPicPr>
          <p:cNvPr id="588" name="Google Shape;588;g1f0395ae4bf_0_0"/>
          <p:cNvPicPr preferRelativeResize="0"/>
          <p:nvPr/>
        </p:nvPicPr>
        <p:blipFill>
          <a:blip r:embed="rId3">
            <a:alphaModFix/>
          </a:blip>
          <a:stretch>
            <a:fillRect/>
          </a:stretch>
        </p:blipFill>
        <p:spPr>
          <a:xfrm>
            <a:off x="304800" y="1329225"/>
            <a:ext cx="4833100" cy="29113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2" name="Shape 592"/>
        <p:cNvGrpSpPr/>
        <p:nvPr/>
      </p:nvGrpSpPr>
      <p:grpSpPr>
        <a:xfrm>
          <a:off x="0" y="0"/>
          <a:ext cx="0" cy="0"/>
          <a:chOff x="0" y="0"/>
          <a:chExt cx="0" cy="0"/>
        </a:xfrm>
      </p:grpSpPr>
      <p:sp>
        <p:nvSpPr>
          <p:cNvPr id="593" name="Google Shape;593;p7"/>
          <p:cNvSpPr txBox="1"/>
          <p:nvPr>
            <p:ph type="title"/>
          </p:nvPr>
        </p:nvSpPr>
        <p:spPr>
          <a:xfrm>
            <a:off x="1775513" y="809875"/>
            <a:ext cx="5592900" cy="572700"/>
          </a:xfrm>
          <a:prstGeom prst="rect">
            <a:avLst/>
          </a:prstGeom>
          <a:noFill/>
          <a:ln cap="flat" cmpd="sng" w="9525">
            <a:solidFill>
              <a:schemeClr val="dk1"/>
            </a:solidFill>
            <a:prstDash val="dash"/>
            <a:round/>
            <a:headEnd len="sm" w="sm" type="none"/>
            <a:tailEnd len="sm" w="sm" type="none"/>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
              <a:t>—INSIGHTS GAINED</a:t>
            </a:r>
            <a:endParaRPr/>
          </a:p>
        </p:txBody>
      </p:sp>
      <p:sp>
        <p:nvSpPr>
          <p:cNvPr id="594" name="Google Shape;594;p7"/>
          <p:cNvSpPr txBox="1"/>
          <p:nvPr>
            <p:ph idx="1" type="subTitle"/>
          </p:nvPr>
        </p:nvSpPr>
        <p:spPr>
          <a:xfrm>
            <a:off x="1440725" y="1579775"/>
            <a:ext cx="6262500" cy="2883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800"/>
              <a:t>From the line chart analysis, I can conclude that Singaporeans </a:t>
            </a:r>
            <a:r>
              <a:rPr b="1" lang="en" sz="1800" u="sng"/>
              <a:t>have indeed utilise public transport (bus, mrt) more than private transport (taxis). </a:t>
            </a:r>
            <a:endParaRPr b="1" sz="1800" u="sng"/>
          </a:p>
          <a:p>
            <a:pPr indent="0" lvl="0" marL="0" rtl="0" algn="l">
              <a:lnSpc>
                <a:spcPct val="100000"/>
              </a:lnSpc>
              <a:spcBef>
                <a:spcPts val="0"/>
              </a:spcBef>
              <a:spcAft>
                <a:spcPts val="0"/>
              </a:spcAft>
              <a:buNone/>
            </a:pPr>
            <a:r>
              <a:t/>
            </a:r>
            <a:endParaRPr sz="1800"/>
          </a:p>
          <a:p>
            <a:pPr indent="0" lvl="0" marL="0" rtl="0" algn="l">
              <a:lnSpc>
                <a:spcPct val="100000"/>
              </a:lnSpc>
              <a:spcBef>
                <a:spcPts val="0"/>
              </a:spcBef>
              <a:spcAft>
                <a:spcPts val="0"/>
              </a:spcAft>
              <a:buNone/>
            </a:pPr>
            <a:r>
              <a:rPr lang="en" sz="1800"/>
              <a:t>LRT might have the lowest average ridership due to the fact that people rarely use LRT as they carry a smaller number of people as compared to MRT and buses, or people do not commute much to places with LRT. </a:t>
            </a:r>
            <a:endParaRPr sz="18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8" name="Shape 598"/>
        <p:cNvGrpSpPr/>
        <p:nvPr/>
      </p:nvGrpSpPr>
      <p:grpSpPr>
        <a:xfrm>
          <a:off x="0" y="0"/>
          <a:ext cx="0" cy="0"/>
          <a:chOff x="0" y="0"/>
          <a:chExt cx="0" cy="0"/>
        </a:xfrm>
      </p:grpSpPr>
      <p:sp>
        <p:nvSpPr>
          <p:cNvPr id="599" name="Google Shape;599;g1f0395ae4bf_0_6"/>
          <p:cNvSpPr txBox="1"/>
          <p:nvPr>
            <p:ph type="title"/>
          </p:nvPr>
        </p:nvSpPr>
        <p:spPr>
          <a:xfrm>
            <a:off x="721050" y="334775"/>
            <a:ext cx="7701900" cy="720300"/>
          </a:xfrm>
          <a:prstGeom prst="rect">
            <a:avLst/>
          </a:prstGeom>
          <a:noFill/>
          <a:ln cap="flat" cmpd="sng" w="9525">
            <a:solidFill>
              <a:schemeClr val="dk1"/>
            </a:solidFill>
            <a:prstDash val="dash"/>
            <a:round/>
            <a:headEnd len="sm" w="sm" type="none"/>
            <a:tailEnd len="sm" w="sm" type="none"/>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n" sz="2300"/>
              <a:t>Objective 2: </a:t>
            </a:r>
            <a:endParaRPr sz="2300"/>
          </a:p>
          <a:p>
            <a:pPr indent="0" lvl="0" marL="0" rtl="0" algn="l">
              <a:lnSpc>
                <a:spcPct val="100000"/>
              </a:lnSpc>
              <a:spcBef>
                <a:spcPts val="0"/>
              </a:spcBef>
              <a:spcAft>
                <a:spcPts val="0"/>
              </a:spcAft>
              <a:buSzPts val="2400"/>
              <a:buNone/>
            </a:pPr>
            <a:r>
              <a:rPr lang="en" sz="1500"/>
              <a:t>Has Singapore made public transport more accessible as compared to private</a:t>
            </a:r>
            <a:r>
              <a:rPr lang="en" sz="1500"/>
              <a:t>?</a:t>
            </a:r>
            <a:endParaRPr sz="1500"/>
          </a:p>
        </p:txBody>
      </p:sp>
      <p:pic>
        <p:nvPicPr>
          <p:cNvPr id="600" name="Google Shape;600;g1f0395ae4bf_0_6"/>
          <p:cNvPicPr preferRelativeResize="0"/>
          <p:nvPr/>
        </p:nvPicPr>
        <p:blipFill>
          <a:blip r:embed="rId3">
            <a:alphaModFix/>
          </a:blip>
          <a:stretch>
            <a:fillRect/>
          </a:stretch>
        </p:blipFill>
        <p:spPr>
          <a:xfrm>
            <a:off x="214850" y="1055075"/>
            <a:ext cx="8714300" cy="2944000"/>
          </a:xfrm>
          <a:prstGeom prst="rect">
            <a:avLst/>
          </a:prstGeom>
          <a:noFill/>
          <a:ln>
            <a:noFill/>
          </a:ln>
        </p:spPr>
      </p:pic>
      <p:sp>
        <p:nvSpPr>
          <p:cNvPr id="601" name="Google Shape;601;g1f0395ae4bf_0_6"/>
          <p:cNvSpPr txBox="1"/>
          <p:nvPr>
            <p:ph idx="4294967295" type="body"/>
          </p:nvPr>
        </p:nvSpPr>
        <p:spPr>
          <a:xfrm>
            <a:off x="589150" y="3469575"/>
            <a:ext cx="3986100" cy="1288500"/>
          </a:xfrm>
          <a:prstGeom prst="rect">
            <a:avLst/>
          </a:prstGeom>
          <a:noFill/>
          <a:ln>
            <a:noFill/>
          </a:ln>
        </p:spPr>
        <p:txBody>
          <a:bodyPr anchorCtr="0" anchor="t" bIns="91425" lIns="91425" spcFirstLastPara="1" rIns="91425" wrap="square" tIns="91425">
            <a:noAutofit/>
          </a:bodyPr>
          <a:lstStyle/>
          <a:p>
            <a:pPr indent="-314325" lvl="0" marL="457200" rtl="0" algn="l">
              <a:spcBef>
                <a:spcPts val="1000"/>
              </a:spcBef>
              <a:spcAft>
                <a:spcPts val="0"/>
              </a:spcAft>
              <a:buSzPts val="1350"/>
              <a:buChar char="●"/>
            </a:pPr>
            <a:r>
              <a:rPr lang="en" sz="1350"/>
              <a:t>I created the pie charts with plotly.</a:t>
            </a:r>
            <a:endParaRPr sz="1350"/>
          </a:p>
          <a:p>
            <a:pPr indent="-314325" lvl="0" marL="457200" rtl="0" algn="l">
              <a:lnSpc>
                <a:spcPct val="100000"/>
              </a:lnSpc>
              <a:spcBef>
                <a:spcPts val="1000"/>
              </a:spcBef>
              <a:spcAft>
                <a:spcPts val="1000"/>
              </a:spcAft>
              <a:buSzPts val="1350"/>
              <a:buChar char="●"/>
            </a:pPr>
            <a:r>
              <a:rPr lang="en" sz="1350"/>
              <a:t>It is seen that the number of </a:t>
            </a:r>
            <a:r>
              <a:rPr b="1" lang="en" sz="1350"/>
              <a:t>bus stops</a:t>
            </a:r>
            <a:r>
              <a:rPr lang="en" sz="1350"/>
              <a:t> is the </a:t>
            </a:r>
            <a:r>
              <a:rPr lang="en" sz="1350" u="sng"/>
              <a:t>greatest</a:t>
            </a:r>
            <a:r>
              <a:rPr lang="en" sz="1350"/>
              <a:t> among the other commuter facilities in the past and present, while the number of </a:t>
            </a:r>
            <a:r>
              <a:rPr b="1" lang="en" sz="1350"/>
              <a:t>LRT stations </a:t>
            </a:r>
            <a:r>
              <a:rPr lang="en" sz="1350"/>
              <a:t>has </a:t>
            </a:r>
            <a:r>
              <a:rPr lang="en" sz="1350"/>
              <a:t>always</a:t>
            </a:r>
            <a:r>
              <a:rPr lang="en" sz="1350"/>
              <a:t> been the </a:t>
            </a:r>
            <a:r>
              <a:rPr lang="en" sz="1350" u="sng"/>
              <a:t>least.</a:t>
            </a:r>
            <a:endParaRPr sz="1350" u="sng"/>
          </a:p>
        </p:txBody>
      </p:sp>
      <p:sp>
        <p:nvSpPr>
          <p:cNvPr id="602" name="Google Shape;602;g1f0395ae4bf_0_6"/>
          <p:cNvSpPr txBox="1"/>
          <p:nvPr>
            <p:ph idx="4294967295" type="body"/>
          </p:nvPr>
        </p:nvSpPr>
        <p:spPr>
          <a:xfrm>
            <a:off x="4676850" y="3469575"/>
            <a:ext cx="3746100" cy="720300"/>
          </a:xfrm>
          <a:prstGeom prst="rect">
            <a:avLst/>
          </a:prstGeom>
          <a:noFill/>
          <a:ln>
            <a:noFill/>
          </a:ln>
        </p:spPr>
        <p:txBody>
          <a:bodyPr anchorCtr="0" anchor="t" bIns="91425" lIns="91425" spcFirstLastPara="1" rIns="91425" wrap="square" tIns="91425">
            <a:noAutofit/>
          </a:bodyPr>
          <a:lstStyle/>
          <a:p>
            <a:pPr indent="-314325" lvl="0" marL="457200" rtl="0" algn="l">
              <a:lnSpc>
                <a:spcPct val="100000"/>
              </a:lnSpc>
              <a:spcBef>
                <a:spcPts val="1000"/>
              </a:spcBef>
              <a:spcAft>
                <a:spcPts val="1000"/>
              </a:spcAft>
              <a:buSzPts val="1350"/>
              <a:buChar char="●"/>
            </a:pPr>
            <a:r>
              <a:rPr lang="en" sz="1350"/>
              <a:t>The number of </a:t>
            </a:r>
            <a:r>
              <a:rPr b="1" lang="en" sz="1350" u="sng"/>
              <a:t>taxi stands is the </a:t>
            </a:r>
            <a:r>
              <a:rPr b="1" lang="en" sz="1350" u="sng"/>
              <a:t>second</a:t>
            </a:r>
            <a:r>
              <a:rPr b="1" lang="en" sz="1350" u="sng"/>
              <a:t> largest</a:t>
            </a:r>
            <a:r>
              <a:rPr lang="en" sz="1350"/>
              <a:t> after bus stops. </a:t>
            </a:r>
            <a:endParaRPr sz="135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6" name="Shape 606"/>
        <p:cNvGrpSpPr/>
        <p:nvPr/>
      </p:nvGrpSpPr>
      <p:grpSpPr>
        <a:xfrm>
          <a:off x="0" y="0"/>
          <a:ext cx="0" cy="0"/>
          <a:chOff x="0" y="0"/>
          <a:chExt cx="0" cy="0"/>
        </a:xfrm>
      </p:grpSpPr>
      <p:sp>
        <p:nvSpPr>
          <p:cNvPr id="607" name="Google Shape;607;g1f0395ae4bf_0_86"/>
          <p:cNvSpPr txBox="1"/>
          <p:nvPr>
            <p:ph type="title"/>
          </p:nvPr>
        </p:nvSpPr>
        <p:spPr>
          <a:xfrm>
            <a:off x="1775513" y="809875"/>
            <a:ext cx="5592900" cy="572700"/>
          </a:xfrm>
          <a:prstGeom prst="rect">
            <a:avLst/>
          </a:prstGeom>
          <a:noFill/>
          <a:ln cap="flat" cmpd="sng" w="9525">
            <a:solidFill>
              <a:schemeClr val="dk1"/>
            </a:solidFill>
            <a:prstDash val="dash"/>
            <a:round/>
            <a:headEnd len="sm" w="sm" type="none"/>
            <a:tailEnd len="sm" w="sm" type="none"/>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
              <a:t>—INSIGHTS GAINED</a:t>
            </a:r>
            <a:endParaRPr/>
          </a:p>
        </p:txBody>
      </p:sp>
      <p:sp>
        <p:nvSpPr>
          <p:cNvPr id="608" name="Google Shape;608;g1f0395ae4bf_0_86"/>
          <p:cNvSpPr txBox="1"/>
          <p:nvPr>
            <p:ph idx="1" type="subTitle"/>
          </p:nvPr>
        </p:nvSpPr>
        <p:spPr>
          <a:xfrm>
            <a:off x="833525" y="1559475"/>
            <a:ext cx="7476900" cy="2883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800"/>
              <a:t>From the pie charts, it is evident that accessibility towards public transport is </a:t>
            </a:r>
            <a:r>
              <a:rPr lang="en" sz="1800" u="sng"/>
              <a:t>lacking in some ways</a:t>
            </a:r>
            <a:r>
              <a:rPr lang="en" sz="1800"/>
              <a:t>, where there are insufficient facilities as compared to taxi stands (private transport).</a:t>
            </a:r>
            <a:endParaRPr sz="1800"/>
          </a:p>
          <a:p>
            <a:pPr indent="0" lvl="0" marL="0" rtl="0" algn="l">
              <a:lnSpc>
                <a:spcPct val="100000"/>
              </a:lnSpc>
              <a:spcBef>
                <a:spcPts val="0"/>
              </a:spcBef>
              <a:spcAft>
                <a:spcPts val="0"/>
              </a:spcAft>
              <a:buNone/>
            </a:pPr>
            <a:r>
              <a:t/>
            </a:r>
            <a:endParaRPr sz="1800"/>
          </a:p>
          <a:p>
            <a:pPr indent="0" lvl="0" marL="0" rtl="0" algn="l">
              <a:lnSpc>
                <a:spcPct val="100000"/>
              </a:lnSpc>
              <a:spcBef>
                <a:spcPts val="0"/>
              </a:spcBef>
              <a:spcAft>
                <a:spcPts val="0"/>
              </a:spcAft>
              <a:buNone/>
            </a:pPr>
            <a:r>
              <a:rPr lang="en" sz="1800"/>
              <a:t>The </a:t>
            </a:r>
            <a:r>
              <a:rPr b="1" lang="en" sz="1800"/>
              <a:t>large number of bus stops</a:t>
            </a:r>
            <a:r>
              <a:rPr lang="en" sz="1800"/>
              <a:t> may </a:t>
            </a:r>
            <a:r>
              <a:rPr lang="en" sz="1800" u="sng"/>
              <a:t>heavily encourage people to take buses</a:t>
            </a:r>
            <a:r>
              <a:rPr lang="en" sz="1800"/>
              <a:t> more as bus stops can be easily found, bringing convenience to their lives. </a:t>
            </a:r>
            <a:endParaRPr sz="1800"/>
          </a:p>
          <a:p>
            <a:pPr indent="0" lvl="0" marL="0" rtl="0" algn="l">
              <a:lnSpc>
                <a:spcPct val="100000"/>
              </a:lnSpc>
              <a:spcBef>
                <a:spcPts val="0"/>
              </a:spcBef>
              <a:spcAft>
                <a:spcPts val="0"/>
              </a:spcAft>
              <a:buNone/>
            </a:pPr>
            <a:r>
              <a:t/>
            </a:r>
            <a:endParaRPr sz="1800"/>
          </a:p>
          <a:p>
            <a:pPr indent="0" lvl="0" marL="0" rtl="0" algn="l">
              <a:lnSpc>
                <a:spcPct val="100000"/>
              </a:lnSpc>
              <a:spcBef>
                <a:spcPts val="0"/>
              </a:spcBef>
              <a:spcAft>
                <a:spcPts val="0"/>
              </a:spcAft>
              <a:buNone/>
            </a:pPr>
            <a:r>
              <a:rPr lang="en" sz="1800"/>
              <a:t>Although MRT and LRT facilities are way lesser than taxi facilities, it does not mean that public transport is less accessible. As not only is </a:t>
            </a:r>
            <a:r>
              <a:rPr b="1" lang="en" sz="1800"/>
              <a:t>public transport a cheaper option, but it also prevents the problem of traffic jams.</a:t>
            </a:r>
            <a:r>
              <a:rPr lang="en" sz="1800"/>
              <a:t> </a:t>
            </a:r>
            <a:endParaRPr sz="18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2" name="Shape 612"/>
        <p:cNvGrpSpPr/>
        <p:nvPr/>
      </p:nvGrpSpPr>
      <p:grpSpPr>
        <a:xfrm>
          <a:off x="0" y="0"/>
          <a:ext cx="0" cy="0"/>
          <a:chOff x="0" y="0"/>
          <a:chExt cx="0" cy="0"/>
        </a:xfrm>
      </p:grpSpPr>
      <p:sp>
        <p:nvSpPr>
          <p:cNvPr id="613" name="Google Shape;613;p8"/>
          <p:cNvSpPr txBox="1"/>
          <p:nvPr>
            <p:ph type="title"/>
          </p:nvPr>
        </p:nvSpPr>
        <p:spPr>
          <a:xfrm>
            <a:off x="721050" y="334775"/>
            <a:ext cx="7701900" cy="720300"/>
          </a:xfrm>
          <a:prstGeom prst="rect">
            <a:avLst/>
          </a:prstGeom>
          <a:noFill/>
          <a:ln cap="flat" cmpd="sng" w="9525">
            <a:solidFill>
              <a:schemeClr val="dk1"/>
            </a:solidFill>
            <a:prstDash val="dash"/>
            <a:round/>
            <a:headEnd len="sm" w="sm" type="none"/>
            <a:tailEnd len="sm" w="sm" type="none"/>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n" sz="2300"/>
              <a:t>Objective 3: </a:t>
            </a:r>
            <a:endParaRPr sz="2300"/>
          </a:p>
          <a:p>
            <a:pPr indent="0" lvl="0" marL="0" rtl="0" algn="l">
              <a:lnSpc>
                <a:spcPct val="100000"/>
              </a:lnSpc>
              <a:spcBef>
                <a:spcPts val="0"/>
              </a:spcBef>
              <a:spcAft>
                <a:spcPts val="0"/>
              </a:spcAft>
              <a:buSzPts val="2400"/>
              <a:buNone/>
            </a:pPr>
            <a:r>
              <a:rPr lang="en" sz="1500"/>
              <a:t>How has accessibility to commuter facilities influence people’s transport choices</a:t>
            </a:r>
            <a:r>
              <a:rPr lang="en" sz="1500"/>
              <a:t>?</a:t>
            </a:r>
            <a:endParaRPr sz="1500"/>
          </a:p>
        </p:txBody>
      </p:sp>
      <p:pic>
        <p:nvPicPr>
          <p:cNvPr id="614" name="Google Shape;614;p8"/>
          <p:cNvPicPr preferRelativeResize="0"/>
          <p:nvPr/>
        </p:nvPicPr>
        <p:blipFill>
          <a:blip r:embed="rId3">
            <a:alphaModFix/>
          </a:blip>
          <a:stretch>
            <a:fillRect/>
          </a:stretch>
        </p:blipFill>
        <p:spPr>
          <a:xfrm>
            <a:off x="355325" y="1136250"/>
            <a:ext cx="5407024" cy="3713052"/>
          </a:xfrm>
          <a:prstGeom prst="rect">
            <a:avLst/>
          </a:prstGeom>
          <a:noFill/>
          <a:ln>
            <a:noFill/>
          </a:ln>
        </p:spPr>
      </p:pic>
      <p:sp>
        <p:nvSpPr>
          <p:cNvPr id="615" name="Google Shape;615;p8"/>
          <p:cNvSpPr txBox="1"/>
          <p:nvPr>
            <p:ph idx="4294967295" type="body"/>
          </p:nvPr>
        </p:nvSpPr>
        <p:spPr>
          <a:xfrm>
            <a:off x="5762350" y="1253000"/>
            <a:ext cx="2790000" cy="3337500"/>
          </a:xfrm>
          <a:prstGeom prst="rect">
            <a:avLst/>
          </a:prstGeom>
          <a:noFill/>
          <a:ln>
            <a:noFill/>
          </a:ln>
        </p:spPr>
        <p:txBody>
          <a:bodyPr anchorCtr="0" anchor="t" bIns="91425" lIns="91425" spcFirstLastPara="1" rIns="91425" wrap="square" tIns="91425">
            <a:noAutofit/>
          </a:bodyPr>
          <a:lstStyle/>
          <a:p>
            <a:pPr indent="-314325" lvl="0" marL="457200" rtl="0" algn="l">
              <a:lnSpc>
                <a:spcPct val="100000"/>
              </a:lnSpc>
              <a:spcBef>
                <a:spcPts val="1000"/>
              </a:spcBef>
              <a:spcAft>
                <a:spcPts val="0"/>
              </a:spcAft>
              <a:buSzPts val="1350"/>
              <a:buChar char="●"/>
            </a:pPr>
            <a:r>
              <a:rPr lang="en" sz="1350"/>
              <a:t>All the graphs show</a:t>
            </a:r>
            <a:r>
              <a:rPr b="1" lang="en" sz="1350"/>
              <a:t> a </a:t>
            </a:r>
            <a:r>
              <a:rPr b="1" lang="en" sz="1350"/>
              <a:t>positive</a:t>
            </a:r>
            <a:r>
              <a:rPr b="1" lang="en" sz="1350"/>
              <a:t> relationship</a:t>
            </a:r>
            <a:r>
              <a:rPr lang="en" sz="1350"/>
              <a:t> that as the number of commuter facilities increases, the average ridership for each type of transport also increases. </a:t>
            </a:r>
            <a:endParaRPr sz="1350"/>
          </a:p>
          <a:p>
            <a:pPr indent="-314325" lvl="0" marL="457200" rtl="0" algn="l">
              <a:lnSpc>
                <a:spcPct val="100000"/>
              </a:lnSpc>
              <a:spcBef>
                <a:spcPts val="1000"/>
              </a:spcBef>
              <a:spcAft>
                <a:spcPts val="0"/>
              </a:spcAft>
              <a:buSzPts val="1350"/>
              <a:buChar char="●"/>
            </a:pPr>
            <a:r>
              <a:rPr lang="en" sz="1350"/>
              <a:t>This suggests that </a:t>
            </a:r>
            <a:r>
              <a:rPr lang="en" sz="1350" u="sng"/>
              <a:t>accessibility to commuter facilities do indeed influence people’s transport choices,</a:t>
            </a:r>
            <a:r>
              <a:rPr lang="en" sz="1350"/>
              <a:t> as </a:t>
            </a:r>
            <a:r>
              <a:rPr b="1" lang="en" sz="1350"/>
              <a:t>more facilities </a:t>
            </a:r>
            <a:r>
              <a:rPr lang="en" sz="1350"/>
              <a:t>means that </a:t>
            </a:r>
            <a:r>
              <a:rPr b="1" lang="en" sz="1350"/>
              <a:t>people can easily find</a:t>
            </a:r>
            <a:r>
              <a:rPr lang="en" sz="1350"/>
              <a:t> bus stops, taxi stands, etc. to travel from one destination to another. </a:t>
            </a:r>
            <a:endParaRPr sz="135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9" name="Shape 619"/>
        <p:cNvGrpSpPr/>
        <p:nvPr/>
      </p:nvGrpSpPr>
      <p:grpSpPr>
        <a:xfrm>
          <a:off x="0" y="0"/>
          <a:ext cx="0" cy="0"/>
          <a:chOff x="0" y="0"/>
          <a:chExt cx="0" cy="0"/>
        </a:xfrm>
      </p:grpSpPr>
      <p:sp>
        <p:nvSpPr>
          <p:cNvPr id="620" name="Google Shape;620;g1f0395ae4bf_0_287"/>
          <p:cNvSpPr txBox="1"/>
          <p:nvPr>
            <p:ph type="title"/>
          </p:nvPr>
        </p:nvSpPr>
        <p:spPr>
          <a:xfrm>
            <a:off x="721050" y="334775"/>
            <a:ext cx="7701900" cy="720300"/>
          </a:xfrm>
          <a:prstGeom prst="rect">
            <a:avLst/>
          </a:prstGeom>
          <a:noFill/>
          <a:ln cap="flat" cmpd="sng" w="9525">
            <a:solidFill>
              <a:schemeClr val="dk1"/>
            </a:solidFill>
            <a:prstDash val="dash"/>
            <a:round/>
            <a:headEnd len="sm" w="sm" type="none"/>
            <a:tailEnd len="sm" w="sm" type="none"/>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n" sz="2300"/>
              <a:t>Objective 4: </a:t>
            </a:r>
            <a:endParaRPr sz="2300"/>
          </a:p>
          <a:p>
            <a:pPr indent="0" lvl="0" marL="0" rtl="0" algn="l">
              <a:lnSpc>
                <a:spcPct val="100000"/>
              </a:lnSpc>
              <a:spcBef>
                <a:spcPts val="0"/>
              </a:spcBef>
              <a:spcAft>
                <a:spcPts val="0"/>
              </a:spcAft>
              <a:buSzPts val="2400"/>
              <a:buNone/>
            </a:pPr>
            <a:r>
              <a:rPr lang="en" sz="1500"/>
              <a:t>Has Singaporeans choose to buy eco-friendly cars over fuel-run cars?</a:t>
            </a:r>
            <a:endParaRPr sz="1500"/>
          </a:p>
        </p:txBody>
      </p:sp>
      <p:pic>
        <p:nvPicPr>
          <p:cNvPr id="621" name="Google Shape;621;g1f0395ae4bf_0_287"/>
          <p:cNvPicPr preferRelativeResize="0"/>
          <p:nvPr/>
        </p:nvPicPr>
        <p:blipFill>
          <a:blip r:embed="rId3">
            <a:alphaModFix/>
          </a:blip>
          <a:stretch>
            <a:fillRect/>
          </a:stretch>
        </p:blipFill>
        <p:spPr>
          <a:xfrm>
            <a:off x="365475" y="1451225"/>
            <a:ext cx="4666476" cy="2819825"/>
          </a:xfrm>
          <a:prstGeom prst="rect">
            <a:avLst/>
          </a:prstGeom>
          <a:noFill/>
          <a:ln>
            <a:noFill/>
          </a:ln>
        </p:spPr>
      </p:pic>
      <p:sp>
        <p:nvSpPr>
          <p:cNvPr id="622" name="Google Shape;622;g1f0395ae4bf_0_287"/>
          <p:cNvSpPr txBox="1"/>
          <p:nvPr>
            <p:ph idx="4294967295" type="body"/>
          </p:nvPr>
        </p:nvSpPr>
        <p:spPr>
          <a:xfrm>
            <a:off x="4910150" y="1055075"/>
            <a:ext cx="3784200" cy="3946200"/>
          </a:xfrm>
          <a:prstGeom prst="rect">
            <a:avLst/>
          </a:prstGeom>
          <a:noFill/>
          <a:ln>
            <a:noFill/>
          </a:ln>
        </p:spPr>
        <p:txBody>
          <a:bodyPr anchorCtr="0" anchor="t" bIns="91425" lIns="91425" spcFirstLastPara="1" rIns="91425" wrap="square" tIns="91425">
            <a:noAutofit/>
          </a:bodyPr>
          <a:lstStyle/>
          <a:p>
            <a:pPr indent="-314325" lvl="0" marL="457200" rtl="0" algn="l">
              <a:spcBef>
                <a:spcPts val="1000"/>
              </a:spcBef>
              <a:spcAft>
                <a:spcPts val="0"/>
              </a:spcAft>
              <a:buSzPts val="1350"/>
              <a:buChar char="●"/>
            </a:pPr>
            <a:r>
              <a:rPr lang="en" sz="1350"/>
              <a:t>I created a regplot using seaborn.</a:t>
            </a:r>
            <a:endParaRPr sz="1350"/>
          </a:p>
          <a:p>
            <a:pPr indent="-314325" lvl="0" marL="457200" rtl="0" algn="l">
              <a:spcBef>
                <a:spcPts val="1000"/>
              </a:spcBef>
              <a:spcAft>
                <a:spcPts val="0"/>
              </a:spcAft>
              <a:buSzPts val="1350"/>
              <a:buChar char="●"/>
            </a:pPr>
            <a:r>
              <a:rPr lang="en" sz="1350"/>
              <a:t>The </a:t>
            </a:r>
            <a:r>
              <a:rPr lang="en" sz="1350" u="sng"/>
              <a:t>regression line</a:t>
            </a:r>
            <a:r>
              <a:rPr lang="en" sz="1350"/>
              <a:t> shows a </a:t>
            </a:r>
            <a:r>
              <a:rPr b="1" lang="en" sz="1350"/>
              <a:t>positive correlation</a:t>
            </a:r>
            <a:r>
              <a:rPr lang="en" sz="1350"/>
              <a:t> between the number of years and number of green vehicles.</a:t>
            </a:r>
            <a:endParaRPr sz="1350"/>
          </a:p>
          <a:p>
            <a:pPr indent="-314325" lvl="0" marL="457200" rtl="0" algn="l">
              <a:spcBef>
                <a:spcPts val="1000"/>
              </a:spcBef>
              <a:spcAft>
                <a:spcPts val="0"/>
              </a:spcAft>
              <a:buSzPts val="1350"/>
              <a:buChar char="●"/>
            </a:pPr>
            <a:r>
              <a:rPr lang="en" sz="1350"/>
              <a:t>The </a:t>
            </a:r>
            <a:r>
              <a:rPr lang="en" sz="1350" u="sng"/>
              <a:t>scatter points</a:t>
            </a:r>
            <a:r>
              <a:rPr lang="en" sz="1350"/>
              <a:t> are </a:t>
            </a:r>
            <a:r>
              <a:rPr lang="en" sz="1350" u="sng"/>
              <a:t>moderately clustered</a:t>
            </a:r>
            <a:r>
              <a:rPr lang="en" sz="1350"/>
              <a:t> around the regression line, indicating a moderate and </a:t>
            </a:r>
            <a:r>
              <a:rPr b="1" lang="en" sz="1350"/>
              <a:t>positive</a:t>
            </a:r>
            <a:r>
              <a:rPr b="1" lang="en" sz="1350"/>
              <a:t> </a:t>
            </a:r>
            <a:r>
              <a:rPr lang="en" sz="1350"/>
              <a:t>correlation.</a:t>
            </a:r>
            <a:endParaRPr sz="1350"/>
          </a:p>
          <a:p>
            <a:pPr indent="-314325" lvl="0" marL="457200" rtl="0" algn="l">
              <a:spcBef>
                <a:spcPts val="1000"/>
              </a:spcBef>
              <a:spcAft>
                <a:spcPts val="1000"/>
              </a:spcAft>
              <a:buSzPts val="1350"/>
              <a:buChar char="●"/>
            </a:pPr>
            <a:r>
              <a:rPr lang="en" sz="1350"/>
              <a:t>The </a:t>
            </a:r>
            <a:r>
              <a:rPr lang="en" sz="1350" u="sng"/>
              <a:t>confidence interval</a:t>
            </a:r>
            <a:r>
              <a:rPr lang="en" sz="1350"/>
              <a:t> (shaded area) is </a:t>
            </a:r>
            <a:r>
              <a:rPr b="1" lang="en" sz="1350"/>
              <a:t>narrow and close to line</a:t>
            </a:r>
            <a:r>
              <a:rPr lang="en" sz="1350"/>
              <a:t>, predicting</a:t>
            </a:r>
            <a:r>
              <a:rPr b="1" lang="en" sz="1350"/>
              <a:t> a high certainty</a:t>
            </a:r>
            <a:r>
              <a:rPr lang="en" sz="1350"/>
              <a:t> that the </a:t>
            </a:r>
            <a:r>
              <a:rPr lang="en" sz="1350" u="sng"/>
              <a:t>number of green vehicles in Singapore will continue to increase over the years,</a:t>
            </a:r>
            <a:r>
              <a:rPr lang="en" sz="1350"/>
              <a:t> suggesting that Singaporeans have taken steps to help the environment by choosing cleaner transport options that do not emit harmful gases to the atmosphere.</a:t>
            </a:r>
            <a:endParaRPr sz="135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6" name="Shape 626"/>
        <p:cNvGrpSpPr/>
        <p:nvPr/>
      </p:nvGrpSpPr>
      <p:grpSpPr>
        <a:xfrm>
          <a:off x="0" y="0"/>
          <a:ext cx="0" cy="0"/>
          <a:chOff x="0" y="0"/>
          <a:chExt cx="0" cy="0"/>
        </a:xfrm>
      </p:grpSpPr>
      <p:sp>
        <p:nvSpPr>
          <p:cNvPr id="627" name="Google Shape;627;g2052776720e_0_52"/>
          <p:cNvSpPr txBox="1"/>
          <p:nvPr>
            <p:ph type="title"/>
          </p:nvPr>
        </p:nvSpPr>
        <p:spPr>
          <a:xfrm>
            <a:off x="1255750" y="2146363"/>
            <a:ext cx="3443100" cy="1284000"/>
          </a:xfrm>
          <a:prstGeom prst="rect">
            <a:avLst/>
          </a:prstGeom>
          <a:noFill/>
          <a:ln cap="flat" cmpd="sng" w="9525">
            <a:solidFill>
              <a:schemeClr val="dk1"/>
            </a:solidFill>
            <a:prstDash val="dash"/>
            <a:round/>
            <a:headEnd len="sm" w="sm" type="none"/>
            <a:tailEnd len="sm" w="sm" type="none"/>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600"/>
              <a:buNone/>
            </a:pPr>
            <a:r>
              <a:rPr lang="en"/>
              <a:t>FINAL INSIGHTS </a:t>
            </a:r>
            <a:endParaRPr/>
          </a:p>
        </p:txBody>
      </p:sp>
      <p:sp>
        <p:nvSpPr>
          <p:cNvPr id="628" name="Google Shape;628;g2052776720e_0_52"/>
          <p:cNvSpPr txBox="1"/>
          <p:nvPr>
            <p:ph idx="2" type="title"/>
          </p:nvPr>
        </p:nvSpPr>
        <p:spPr>
          <a:xfrm>
            <a:off x="1848700" y="908635"/>
            <a:ext cx="2257800" cy="1044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2000"/>
              <a:buNone/>
            </a:pPr>
            <a:r>
              <a:rPr lang="en"/>
              <a:t>04</a:t>
            </a:r>
            <a:endParaRPr/>
          </a:p>
        </p:txBody>
      </p:sp>
      <p:cxnSp>
        <p:nvCxnSpPr>
          <p:cNvPr id="629" name="Google Shape;629;g2052776720e_0_52"/>
          <p:cNvCxnSpPr/>
          <p:nvPr/>
        </p:nvCxnSpPr>
        <p:spPr>
          <a:xfrm flipH="1" rot="10800000">
            <a:off x="7385882" y="1543073"/>
            <a:ext cx="1044900" cy="603300"/>
          </a:xfrm>
          <a:prstGeom prst="straightConnector1">
            <a:avLst/>
          </a:prstGeom>
          <a:noFill/>
          <a:ln cap="flat" cmpd="sng" w="9525">
            <a:solidFill>
              <a:schemeClr val="dk1"/>
            </a:solidFill>
            <a:prstDash val="dash"/>
            <a:round/>
            <a:headEnd len="sm" w="sm" type="none"/>
            <a:tailEnd len="sm" w="sm" type="none"/>
          </a:ln>
        </p:spPr>
      </p:cxnSp>
      <p:grpSp>
        <p:nvGrpSpPr>
          <p:cNvPr id="630" name="Google Shape;630;g2052776720e_0_52"/>
          <p:cNvGrpSpPr/>
          <p:nvPr/>
        </p:nvGrpSpPr>
        <p:grpSpPr>
          <a:xfrm>
            <a:off x="5933768" y="1432216"/>
            <a:ext cx="1738189" cy="2491591"/>
            <a:chOff x="238125" y="2653248"/>
            <a:chExt cx="1180274" cy="1691852"/>
          </a:xfrm>
        </p:grpSpPr>
        <p:grpSp>
          <p:nvGrpSpPr>
            <p:cNvPr id="631" name="Google Shape;631;g2052776720e_0_52"/>
            <p:cNvGrpSpPr/>
            <p:nvPr/>
          </p:nvGrpSpPr>
          <p:grpSpPr>
            <a:xfrm>
              <a:off x="238125" y="3317000"/>
              <a:ext cx="1117175" cy="1028100"/>
              <a:chOff x="238125" y="3317000"/>
              <a:chExt cx="1117175" cy="1028100"/>
            </a:xfrm>
          </p:grpSpPr>
          <p:sp>
            <p:nvSpPr>
              <p:cNvPr id="632" name="Google Shape;632;g2052776720e_0_52"/>
              <p:cNvSpPr/>
              <p:nvPr/>
            </p:nvSpPr>
            <p:spPr>
              <a:xfrm>
                <a:off x="817200" y="3361550"/>
                <a:ext cx="538100" cy="982375"/>
              </a:xfrm>
              <a:custGeom>
                <a:rect b="b" l="l" r="r" t="t"/>
                <a:pathLst>
                  <a:path extrusionOk="0" h="39295" w="21524">
                    <a:moveTo>
                      <a:pt x="4174" y="1"/>
                    </a:moveTo>
                    <a:lnTo>
                      <a:pt x="1" y="39295"/>
                    </a:lnTo>
                    <a:lnTo>
                      <a:pt x="21524" y="39295"/>
                    </a:lnTo>
                    <a:lnTo>
                      <a:pt x="17350"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3" name="Google Shape;633;g2052776720e_0_52"/>
              <p:cNvSpPr/>
              <p:nvPr/>
            </p:nvSpPr>
            <p:spPr>
              <a:xfrm>
                <a:off x="871125" y="3317000"/>
                <a:ext cx="436125" cy="51625"/>
              </a:xfrm>
              <a:custGeom>
                <a:rect b="b" l="l" r="r" t="t"/>
                <a:pathLst>
                  <a:path extrusionOk="0" h="2065" w="17445">
                    <a:moveTo>
                      <a:pt x="1408" y="1"/>
                    </a:moveTo>
                    <a:cubicBezTo>
                      <a:pt x="1" y="1"/>
                      <a:pt x="1" y="2064"/>
                      <a:pt x="1408" y="2064"/>
                    </a:cubicBezTo>
                    <a:lnTo>
                      <a:pt x="16037" y="2064"/>
                    </a:lnTo>
                    <a:cubicBezTo>
                      <a:pt x="17444" y="2064"/>
                      <a:pt x="17444" y="1"/>
                      <a:pt x="1603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4" name="Google Shape;634;g2052776720e_0_52"/>
              <p:cNvSpPr/>
              <p:nvPr/>
            </p:nvSpPr>
            <p:spPr>
              <a:xfrm>
                <a:off x="238125" y="3676900"/>
                <a:ext cx="781900" cy="668200"/>
              </a:xfrm>
              <a:custGeom>
                <a:rect b="b" l="l" r="r" t="t"/>
                <a:pathLst>
                  <a:path extrusionOk="0" h="26728" w="31276">
                    <a:moveTo>
                      <a:pt x="15661" y="0"/>
                    </a:moveTo>
                    <a:lnTo>
                      <a:pt x="0" y="8253"/>
                    </a:lnTo>
                    <a:lnTo>
                      <a:pt x="0" y="26728"/>
                    </a:lnTo>
                    <a:lnTo>
                      <a:pt x="31276" y="26728"/>
                    </a:lnTo>
                    <a:lnTo>
                      <a:pt x="31276" y="8253"/>
                    </a:lnTo>
                    <a:lnTo>
                      <a:pt x="15661"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5" name="Google Shape;635;g2052776720e_0_52"/>
              <p:cNvSpPr/>
              <p:nvPr/>
            </p:nvSpPr>
            <p:spPr>
              <a:xfrm>
                <a:off x="364725" y="3995750"/>
                <a:ext cx="86775" cy="121950"/>
              </a:xfrm>
              <a:custGeom>
                <a:rect b="b" l="l" r="r" t="t"/>
                <a:pathLst>
                  <a:path extrusionOk="0" h="4878" w="3471">
                    <a:moveTo>
                      <a:pt x="0" y="0"/>
                    </a:moveTo>
                    <a:lnTo>
                      <a:pt x="0" y="4877"/>
                    </a:lnTo>
                    <a:lnTo>
                      <a:pt x="3470" y="4877"/>
                    </a:lnTo>
                    <a:lnTo>
                      <a:pt x="3470"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6" name="Google Shape;636;g2052776720e_0_52"/>
              <p:cNvSpPr/>
              <p:nvPr/>
            </p:nvSpPr>
            <p:spPr>
              <a:xfrm>
                <a:off x="512425" y="3995750"/>
                <a:ext cx="86775" cy="121950"/>
              </a:xfrm>
              <a:custGeom>
                <a:rect b="b" l="l" r="r" t="t"/>
                <a:pathLst>
                  <a:path extrusionOk="0" h="4878" w="3471">
                    <a:moveTo>
                      <a:pt x="0" y="0"/>
                    </a:moveTo>
                    <a:lnTo>
                      <a:pt x="0" y="4877"/>
                    </a:lnTo>
                    <a:lnTo>
                      <a:pt x="3470" y="4877"/>
                    </a:lnTo>
                    <a:lnTo>
                      <a:pt x="3470"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7" name="Google Shape;637;g2052776720e_0_52"/>
              <p:cNvSpPr/>
              <p:nvPr/>
            </p:nvSpPr>
            <p:spPr>
              <a:xfrm>
                <a:off x="660125" y="3995750"/>
                <a:ext cx="86775" cy="121950"/>
              </a:xfrm>
              <a:custGeom>
                <a:rect b="b" l="l" r="r" t="t"/>
                <a:pathLst>
                  <a:path extrusionOk="0" h="4878" w="3471">
                    <a:moveTo>
                      <a:pt x="1" y="0"/>
                    </a:moveTo>
                    <a:lnTo>
                      <a:pt x="1" y="4877"/>
                    </a:lnTo>
                    <a:lnTo>
                      <a:pt x="3470" y="4877"/>
                    </a:lnTo>
                    <a:lnTo>
                      <a:pt x="3470"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8" name="Google Shape;638;g2052776720e_0_52"/>
              <p:cNvSpPr/>
              <p:nvPr/>
            </p:nvSpPr>
            <p:spPr>
              <a:xfrm>
                <a:off x="807825" y="3995750"/>
                <a:ext cx="86775" cy="121950"/>
              </a:xfrm>
              <a:custGeom>
                <a:rect b="b" l="l" r="r" t="t"/>
                <a:pathLst>
                  <a:path extrusionOk="0" h="4878" w="3471">
                    <a:moveTo>
                      <a:pt x="1" y="0"/>
                    </a:moveTo>
                    <a:lnTo>
                      <a:pt x="1" y="4877"/>
                    </a:lnTo>
                    <a:lnTo>
                      <a:pt x="3471" y="4877"/>
                    </a:lnTo>
                    <a:lnTo>
                      <a:pt x="347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39" name="Google Shape;639;g2052776720e_0_52"/>
            <p:cNvGrpSpPr/>
            <p:nvPr/>
          </p:nvGrpSpPr>
          <p:grpSpPr>
            <a:xfrm>
              <a:off x="753441" y="2653248"/>
              <a:ext cx="664957" cy="607302"/>
              <a:chOff x="2500950" y="3800263"/>
              <a:chExt cx="745050" cy="680450"/>
            </a:xfrm>
          </p:grpSpPr>
          <p:sp>
            <p:nvSpPr>
              <p:cNvPr id="640" name="Google Shape;640;g2052776720e_0_52"/>
              <p:cNvSpPr/>
              <p:nvPr/>
            </p:nvSpPr>
            <p:spPr>
              <a:xfrm>
                <a:off x="2500950" y="3800263"/>
                <a:ext cx="541925" cy="598550"/>
              </a:xfrm>
              <a:custGeom>
                <a:rect b="b" l="l" r="r" t="t"/>
                <a:pathLst>
                  <a:path extrusionOk="0" h="23942" w="21677">
                    <a:moveTo>
                      <a:pt x="8921" y="1"/>
                    </a:moveTo>
                    <a:cubicBezTo>
                      <a:pt x="9938" y="2682"/>
                      <a:pt x="7858" y="6610"/>
                      <a:pt x="6887" y="8644"/>
                    </a:cubicBezTo>
                    <a:cubicBezTo>
                      <a:pt x="1" y="19181"/>
                      <a:pt x="10354" y="23387"/>
                      <a:pt x="10354" y="23387"/>
                    </a:cubicBezTo>
                    <a:cubicBezTo>
                      <a:pt x="10354" y="23387"/>
                      <a:pt x="7581" y="14791"/>
                      <a:pt x="10585" y="10954"/>
                    </a:cubicBezTo>
                    <a:lnTo>
                      <a:pt x="10585" y="10954"/>
                    </a:lnTo>
                    <a:cubicBezTo>
                      <a:pt x="9106" y="14467"/>
                      <a:pt x="9799" y="21353"/>
                      <a:pt x="11971" y="23942"/>
                    </a:cubicBezTo>
                    <a:cubicBezTo>
                      <a:pt x="21677" y="15761"/>
                      <a:pt x="16085" y="5085"/>
                      <a:pt x="892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1" name="Google Shape;641;g2052776720e_0_52"/>
              <p:cNvSpPr/>
              <p:nvPr/>
            </p:nvSpPr>
            <p:spPr>
              <a:xfrm>
                <a:off x="2689300" y="3973588"/>
                <a:ext cx="556700" cy="507125"/>
              </a:xfrm>
              <a:custGeom>
                <a:rect b="b" l="l" r="r" t="t"/>
                <a:pathLst>
                  <a:path extrusionOk="0" h="20285" w="22268">
                    <a:moveTo>
                      <a:pt x="20613" y="1"/>
                    </a:moveTo>
                    <a:cubicBezTo>
                      <a:pt x="19458" y="2727"/>
                      <a:pt x="15021" y="4160"/>
                      <a:pt x="12803" y="4992"/>
                    </a:cubicBezTo>
                    <a:cubicBezTo>
                      <a:pt x="0" y="7950"/>
                      <a:pt x="4715" y="18626"/>
                      <a:pt x="4715" y="18626"/>
                    </a:cubicBezTo>
                    <a:cubicBezTo>
                      <a:pt x="4715" y="18626"/>
                      <a:pt x="8874" y="10122"/>
                      <a:pt x="13958" y="9475"/>
                    </a:cubicBezTo>
                    <a:lnTo>
                      <a:pt x="13958" y="9475"/>
                    </a:lnTo>
                    <a:cubicBezTo>
                      <a:pt x="10307" y="11000"/>
                      <a:pt x="5824" y="16685"/>
                      <a:pt x="5546" y="20244"/>
                    </a:cubicBezTo>
                    <a:cubicBezTo>
                      <a:pt x="5983" y="20271"/>
                      <a:pt x="6409" y="20285"/>
                      <a:pt x="6825" y="20285"/>
                    </a:cubicBezTo>
                    <a:cubicBezTo>
                      <a:pt x="19037" y="20285"/>
                      <a:pt x="22267" y="8716"/>
                      <a:pt x="2061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5" name="Shape 645"/>
        <p:cNvGrpSpPr/>
        <p:nvPr/>
      </p:nvGrpSpPr>
      <p:grpSpPr>
        <a:xfrm>
          <a:off x="0" y="0"/>
          <a:ext cx="0" cy="0"/>
          <a:chOff x="0" y="0"/>
          <a:chExt cx="0" cy="0"/>
        </a:xfrm>
      </p:grpSpPr>
      <p:pic>
        <p:nvPicPr>
          <p:cNvPr id="646" name="Google Shape;646;g1f0395ae4bf_0_81"/>
          <p:cNvPicPr preferRelativeResize="0"/>
          <p:nvPr/>
        </p:nvPicPr>
        <p:blipFill>
          <a:blip r:embed="rId3">
            <a:alphaModFix/>
          </a:blip>
          <a:stretch>
            <a:fillRect/>
          </a:stretch>
        </p:blipFill>
        <p:spPr>
          <a:xfrm>
            <a:off x="2006213" y="673920"/>
            <a:ext cx="5037769" cy="1176057"/>
          </a:xfrm>
          <a:prstGeom prst="rect">
            <a:avLst/>
          </a:prstGeom>
          <a:noFill/>
          <a:ln cap="flat" cmpd="sng" w="38100">
            <a:solidFill>
              <a:srgbClr val="97BE6D"/>
            </a:solidFill>
            <a:prstDash val="solid"/>
            <a:round/>
            <a:headEnd len="sm" w="sm" type="none"/>
            <a:tailEnd len="sm" w="sm" type="none"/>
          </a:ln>
        </p:spPr>
      </p:pic>
      <p:sp>
        <p:nvSpPr>
          <p:cNvPr id="647" name="Google Shape;647;g1f0395ae4bf_0_81"/>
          <p:cNvSpPr txBox="1"/>
          <p:nvPr/>
        </p:nvSpPr>
        <p:spPr>
          <a:xfrm>
            <a:off x="2006213" y="223175"/>
            <a:ext cx="4246500" cy="431100"/>
          </a:xfrm>
          <a:prstGeom prst="rect">
            <a:avLst/>
          </a:prstGeom>
          <a:noFill/>
          <a:ln>
            <a:noFill/>
          </a:ln>
        </p:spPr>
        <p:txBody>
          <a:bodyPr anchorCtr="0" anchor="t" bIns="91425" lIns="91425" spcFirstLastPara="1" rIns="91425" wrap="square" tIns="91425">
            <a:spAutoFit/>
          </a:bodyPr>
          <a:lstStyle/>
          <a:p>
            <a:pPr indent="-279400" lvl="0" marL="457200" rtl="0" algn="l">
              <a:spcBef>
                <a:spcPts val="0"/>
              </a:spcBef>
              <a:spcAft>
                <a:spcPts val="0"/>
              </a:spcAft>
              <a:buClr>
                <a:schemeClr val="dk2"/>
              </a:buClr>
              <a:buSzPts val="800"/>
              <a:buChar char="●"/>
            </a:pPr>
            <a:r>
              <a:rPr lang="en" sz="800">
                <a:solidFill>
                  <a:schemeClr val="dk2"/>
                </a:solidFill>
              </a:rPr>
              <a:t>Source: </a:t>
            </a:r>
            <a:r>
              <a:rPr lang="en" sz="800" u="sng">
                <a:solidFill>
                  <a:schemeClr val="dk2"/>
                </a:solidFill>
                <a:hlinkClick r:id="rId4">
                  <a:extLst>
                    <a:ext uri="{A12FA001-AC4F-418D-AE19-62706E023703}">
                      <ahyp:hlinkClr val="tx"/>
                    </a:ext>
                  </a:extLst>
                </a:hlinkClick>
              </a:rPr>
              <a:t>https://www.gov.sg/article/how-to-make-your-commute-a-more-sustainable-one</a:t>
            </a:r>
            <a:r>
              <a:rPr lang="en" sz="800">
                <a:solidFill>
                  <a:schemeClr val="dk2"/>
                </a:solidFill>
              </a:rPr>
              <a:t> </a:t>
            </a:r>
            <a:endParaRPr sz="800">
              <a:solidFill>
                <a:schemeClr val="dk2"/>
              </a:solidFill>
            </a:endParaRPr>
          </a:p>
        </p:txBody>
      </p:sp>
      <p:pic>
        <p:nvPicPr>
          <p:cNvPr id="648" name="Google Shape;648;g1f0395ae4bf_0_81"/>
          <p:cNvPicPr preferRelativeResize="0"/>
          <p:nvPr/>
        </p:nvPicPr>
        <p:blipFill>
          <a:blip r:embed="rId5">
            <a:alphaModFix/>
          </a:blip>
          <a:stretch>
            <a:fillRect/>
          </a:stretch>
        </p:blipFill>
        <p:spPr>
          <a:xfrm>
            <a:off x="2006213" y="2286768"/>
            <a:ext cx="5131576" cy="1176057"/>
          </a:xfrm>
          <a:prstGeom prst="rect">
            <a:avLst/>
          </a:prstGeom>
          <a:noFill/>
          <a:ln cap="flat" cmpd="sng" w="38100">
            <a:solidFill>
              <a:srgbClr val="97BE6D"/>
            </a:solidFill>
            <a:prstDash val="solid"/>
            <a:round/>
            <a:headEnd len="sm" w="sm" type="none"/>
            <a:tailEnd len="sm" w="sm" type="none"/>
          </a:ln>
        </p:spPr>
      </p:pic>
      <p:sp>
        <p:nvSpPr>
          <p:cNvPr id="649" name="Google Shape;649;g1f0395ae4bf_0_81"/>
          <p:cNvSpPr txBox="1"/>
          <p:nvPr/>
        </p:nvSpPr>
        <p:spPr>
          <a:xfrm>
            <a:off x="2006213" y="1853250"/>
            <a:ext cx="4860000" cy="431100"/>
          </a:xfrm>
          <a:prstGeom prst="rect">
            <a:avLst/>
          </a:prstGeom>
          <a:noFill/>
          <a:ln>
            <a:noFill/>
          </a:ln>
        </p:spPr>
        <p:txBody>
          <a:bodyPr anchorCtr="0" anchor="t" bIns="91425" lIns="91425" spcFirstLastPara="1" rIns="91425" wrap="square" tIns="91425">
            <a:spAutoFit/>
          </a:bodyPr>
          <a:lstStyle/>
          <a:p>
            <a:pPr indent="-279400" lvl="0" marL="457200" rtl="0" algn="l">
              <a:spcBef>
                <a:spcPts val="0"/>
              </a:spcBef>
              <a:spcAft>
                <a:spcPts val="0"/>
              </a:spcAft>
              <a:buClr>
                <a:schemeClr val="dk2"/>
              </a:buClr>
              <a:buSzPts val="800"/>
              <a:buChar char="●"/>
            </a:pPr>
            <a:r>
              <a:rPr lang="en" sz="800">
                <a:solidFill>
                  <a:schemeClr val="dk2"/>
                </a:solidFill>
              </a:rPr>
              <a:t>Source:</a:t>
            </a:r>
            <a:endParaRPr sz="800">
              <a:solidFill>
                <a:schemeClr val="dk2"/>
              </a:solidFill>
            </a:endParaRPr>
          </a:p>
          <a:p>
            <a:pPr indent="0" lvl="0" marL="457200" rtl="0" algn="l">
              <a:spcBef>
                <a:spcPts val="0"/>
              </a:spcBef>
              <a:spcAft>
                <a:spcPts val="0"/>
              </a:spcAft>
              <a:buNone/>
            </a:pPr>
            <a:r>
              <a:rPr lang="en" sz="800" u="sng">
                <a:solidFill>
                  <a:schemeClr val="dk2"/>
                </a:solidFill>
                <a:hlinkClick r:id="rId6">
                  <a:extLst>
                    <a:ext uri="{A12FA001-AC4F-418D-AE19-62706E023703}">
                      <ahyp:hlinkClr val="tx"/>
                    </a:ext>
                  </a:extLst>
                </a:hlinkClick>
              </a:rPr>
              <a:t>https://getgo.sg/blog/singapore-green-plan-2030-what-does-it-mean-for-car-owners/</a:t>
            </a:r>
            <a:r>
              <a:rPr lang="en" sz="800">
                <a:solidFill>
                  <a:schemeClr val="dk2"/>
                </a:solidFill>
              </a:rPr>
              <a:t> </a:t>
            </a:r>
            <a:endParaRPr sz="800">
              <a:solidFill>
                <a:schemeClr val="dk2"/>
              </a:solidFill>
            </a:endParaRPr>
          </a:p>
        </p:txBody>
      </p:sp>
      <p:sp>
        <p:nvSpPr>
          <p:cNvPr id="650" name="Google Shape;650;g1f0395ae4bf_0_81"/>
          <p:cNvSpPr txBox="1"/>
          <p:nvPr>
            <p:ph idx="4294967295" type="subTitle"/>
          </p:nvPr>
        </p:nvSpPr>
        <p:spPr>
          <a:xfrm>
            <a:off x="559650" y="3524650"/>
            <a:ext cx="8024700" cy="1507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500"/>
              <a:t>As such, Singapore has indeed taken steps to help environmental issues by building and providing public transport facilities to the public, as well as choosing to buy cars that are more eco-friendly. </a:t>
            </a:r>
            <a:endParaRPr b="1" sz="1500"/>
          </a:p>
          <a:p>
            <a:pPr indent="0" lvl="0" marL="0" rtl="0" algn="l">
              <a:lnSpc>
                <a:spcPct val="115000"/>
              </a:lnSpc>
              <a:spcBef>
                <a:spcPts val="0"/>
              </a:spcBef>
              <a:spcAft>
                <a:spcPts val="0"/>
              </a:spcAft>
              <a:buNone/>
            </a:pPr>
            <a:r>
              <a:rPr b="1" lang="en" sz="1500"/>
              <a:t>I hope that with the help of media and Singapore Green Plan 2030, Singapore will continue to find more ways to save the environment, such as building more MRT and LRT stations!</a:t>
            </a:r>
            <a:endParaRPr b="1" sz="15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3"/>
          <p:cNvSpPr txBox="1"/>
          <p:nvPr>
            <p:ph type="title"/>
          </p:nvPr>
        </p:nvSpPr>
        <p:spPr>
          <a:xfrm>
            <a:off x="976350" y="468525"/>
            <a:ext cx="7191300" cy="921300"/>
          </a:xfrm>
          <a:prstGeom prst="rect">
            <a:avLst/>
          </a:prstGeom>
          <a:noFill/>
          <a:ln cap="flat" cmpd="sng" w="9525">
            <a:solidFill>
              <a:schemeClr val="dk1"/>
            </a:solidFill>
            <a:prstDash val="dash"/>
            <a:round/>
            <a:headEnd len="sm" w="sm" type="none"/>
            <a:tailEnd len="sm" w="sm" type="none"/>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0" lang="en" sz="2200"/>
              <a:t>Like the Danish, has Singaporeans helped to reduce global warming</a:t>
            </a:r>
            <a:r>
              <a:rPr lang="en" sz="2200"/>
              <a:t> </a:t>
            </a:r>
            <a:r>
              <a:rPr lang="en" sz="2200" u="sng"/>
              <a:t>by making better transport choices?</a:t>
            </a:r>
            <a:endParaRPr sz="2200" u="sng"/>
          </a:p>
        </p:txBody>
      </p:sp>
      <p:sp>
        <p:nvSpPr>
          <p:cNvPr id="328" name="Google Shape;328;p3"/>
          <p:cNvSpPr txBox="1"/>
          <p:nvPr>
            <p:ph idx="2" type="title"/>
          </p:nvPr>
        </p:nvSpPr>
        <p:spPr>
          <a:xfrm>
            <a:off x="1471750" y="1807738"/>
            <a:ext cx="2510100" cy="971700"/>
          </a:xfrm>
          <a:prstGeom prst="rect">
            <a:avLst/>
          </a:prstGeom>
          <a:noFill/>
          <a:ln cap="flat" cmpd="sng" w="9525">
            <a:solidFill>
              <a:schemeClr val="dk1"/>
            </a:solidFill>
            <a:prstDash val="dash"/>
            <a:round/>
            <a:headEnd len="sm" w="sm" type="none"/>
            <a:tailEnd len="sm" w="sm" type="none"/>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n" sz="1700">
                <a:solidFill>
                  <a:schemeClr val="dk2"/>
                </a:solidFill>
                <a:latin typeface="Cabin"/>
                <a:ea typeface="Cabin"/>
                <a:cs typeface="Cabin"/>
                <a:sym typeface="Cabin"/>
              </a:rPr>
              <a:t>Do Singaporeans choose to take public over private transport? </a:t>
            </a:r>
            <a:endParaRPr sz="1700">
              <a:solidFill>
                <a:schemeClr val="dk2"/>
              </a:solidFill>
              <a:latin typeface="Cabin"/>
              <a:ea typeface="Cabin"/>
              <a:cs typeface="Cabin"/>
              <a:sym typeface="Cabin"/>
            </a:endParaRPr>
          </a:p>
        </p:txBody>
      </p:sp>
      <p:sp>
        <p:nvSpPr>
          <p:cNvPr id="329" name="Google Shape;329;p3"/>
          <p:cNvSpPr txBox="1"/>
          <p:nvPr>
            <p:ph idx="3" type="title"/>
          </p:nvPr>
        </p:nvSpPr>
        <p:spPr>
          <a:xfrm>
            <a:off x="1471750" y="3417525"/>
            <a:ext cx="2510100" cy="971700"/>
          </a:xfrm>
          <a:prstGeom prst="rect">
            <a:avLst/>
          </a:prstGeom>
          <a:noFill/>
          <a:ln cap="flat" cmpd="sng" w="9525">
            <a:solidFill>
              <a:schemeClr val="dk1"/>
            </a:solidFill>
            <a:prstDash val="dash"/>
            <a:round/>
            <a:headEnd len="sm" w="sm" type="none"/>
            <a:tailEnd len="sm" w="sm" type="none"/>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n" sz="1700">
                <a:solidFill>
                  <a:schemeClr val="dk2"/>
                </a:solidFill>
                <a:latin typeface="Cabin"/>
                <a:ea typeface="Cabin"/>
                <a:cs typeface="Cabin"/>
                <a:sym typeface="Cabin"/>
              </a:rPr>
              <a:t>Has Singapore made public transport more accessible? </a:t>
            </a:r>
            <a:endParaRPr sz="1700">
              <a:solidFill>
                <a:schemeClr val="dk2"/>
              </a:solidFill>
              <a:latin typeface="Cabin"/>
              <a:ea typeface="Cabin"/>
              <a:cs typeface="Cabin"/>
              <a:sym typeface="Cabin"/>
            </a:endParaRPr>
          </a:p>
        </p:txBody>
      </p:sp>
      <p:sp>
        <p:nvSpPr>
          <p:cNvPr id="330" name="Google Shape;330;p3"/>
          <p:cNvSpPr txBox="1"/>
          <p:nvPr>
            <p:ph idx="5" type="title"/>
          </p:nvPr>
        </p:nvSpPr>
        <p:spPr>
          <a:xfrm>
            <a:off x="5340975" y="1807750"/>
            <a:ext cx="2838000" cy="971700"/>
          </a:xfrm>
          <a:prstGeom prst="rect">
            <a:avLst/>
          </a:prstGeom>
          <a:noFill/>
          <a:ln cap="flat" cmpd="sng" w="9525">
            <a:solidFill>
              <a:schemeClr val="dk1"/>
            </a:solidFill>
            <a:prstDash val="dash"/>
            <a:round/>
            <a:headEnd len="sm" w="sm" type="none"/>
            <a:tailEnd len="sm" w="sm" type="none"/>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n" sz="1700">
                <a:solidFill>
                  <a:schemeClr val="dk2"/>
                </a:solidFill>
                <a:latin typeface="Cabin"/>
                <a:ea typeface="Cabin"/>
                <a:cs typeface="Cabin"/>
                <a:sym typeface="Cabin"/>
              </a:rPr>
              <a:t>How has accessibility (no. of facilities) influence people’s transport choices?</a:t>
            </a:r>
            <a:endParaRPr sz="1700">
              <a:solidFill>
                <a:schemeClr val="dk2"/>
              </a:solidFill>
              <a:latin typeface="Cabin"/>
              <a:ea typeface="Cabin"/>
              <a:cs typeface="Cabin"/>
              <a:sym typeface="Cabin"/>
            </a:endParaRPr>
          </a:p>
        </p:txBody>
      </p:sp>
      <p:sp>
        <p:nvSpPr>
          <p:cNvPr id="331" name="Google Shape;331;p3"/>
          <p:cNvSpPr/>
          <p:nvPr/>
        </p:nvSpPr>
        <p:spPr>
          <a:xfrm>
            <a:off x="824942" y="1991778"/>
            <a:ext cx="603600" cy="6036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2" name="Google Shape;332;p3"/>
          <p:cNvSpPr/>
          <p:nvPr/>
        </p:nvSpPr>
        <p:spPr>
          <a:xfrm>
            <a:off x="822979" y="3513528"/>
            <a:ext cx="603600" cy="6036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3" name="Google Shape;333;p3"/>
          <p:cNvSpPr/>
          <p:nvPr/>
        </p:nvSpPr>
        <p:spPr>
          <a:xfrm>
            <a:off x="4714861" y="1991778"/>
            <a:ext cx="603600" cy="6036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34" name="Google Shape;334;p3"/>
          <p:cNvGrpSpPr/>
          <p:nvPr/>
        </p:nvGrpSpPr>
        <p:grpSpPr>
          <a:xfrm>
            <a:off x="4832870" y="2110765"/>
            <a:ext cx="367560" cy="365619"/>
            <a:chOff x="6492000" y="3409650"/>
            <a:chExt cx="459450" cy="457825"/>
          </a:xfrm>
        </p:grpSpPr>
        <p:sp>
          <p:nvSpPr>
            <p:cNvPr id="335" name="Google Shape;335;p3"/>
            <p:cNvSpPr/>
            <p:nvPr/>
          </p:nvSpPr>
          <p:spPr>
            <a:xfrm>
              <a:off x="6574200" y="3491075"/>
              <a:ext cx="295050" cy="295050"/>
            </a:xfrm>
            <a:custGeom>
              <a:rect b="b" l="l" r="r" t="t"/>
              <a:pathLst>
                <a:path extrusionOk="0" h="11802" w="11802">
                  <a:moveTo>
                    <a:pt x="5902" y="1073"/>
                  </a:moveTo>
                  <a:cubicBezTo>
                    <a:pt x="8563" y="1073"/>
                    <a:pt x="10729" y="3239"/>
                    <a:pt x="10729" y="5900"/>
                  </a:cubicBezTo>
                  <a:cubicBezTo>
                    <a:pt x="10729" y="8560"/>
                    <a:pt x="8563" y="10729"/>
                    <a:pt x="5902" y="10729"/>
                  </a:cubicBezTo>
                  <a:cubicBezTo>
                    <a:pt x="3239" y="10729"/>
                    <a:pt x="1073" y="8563"/>
                    <a:pt x="1073" y="5900"/>
                  </a:cubicBezTo>
                  <a:cubicBezTo>
                    <a:pt x="1073" y="3239"/>
                    <a:pt x="3239" y="1073"/>
                    <a:pt x="5902" y="1073"/>
                  </a:cubicBezTo>
                  <a:close/>
                  <a:moveTo>
                    <a:pt x="5902" y="0"/>
                  </a:moveTo>
                  <a:cubicBezTo>
                    <a:pt x="2647" y="0"/>
                    <a:pt x="0" y="2647"/>
                    <a:pt x="0" y="5900"/>
                  </a:cubicBezTo>
                  <a:cubicBezTo>
                    <a:pt x="0" y="9155"/>
                    <a:pt x="2647" y="11802"/>
                    <a:pt x="5902" y="11802"/>
                  </a:cubicBezTo>
                  <a:cubicBezTo>
                    <a:pt x="9155" y="11802"/>
                    <a:pt x="11802" y="9155"/>
                    <a:pt x="11802" y="5900"/>
                  </a:cubicBezTo>
                  <a:cubicBezTo>
                    <a:pt x="11802" y="2647"/>
                    <a:pt x="9155" y="0"/>
                    <a:pt x="590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 name="Google Shape;336;p3"/>
            <p:cNvSpPr/>
            <p:nvPr/>
          </p:nvSpPr>
          <p:spPr>
            <a:xfrm>
              <a:off x="6707950" y="3812900"/>
              <a:ext cx="26900" cy="54575"/>
            </a:xfrm>
            <a:custGeom>
              <a:rect b="b" l="l" r="r" t="t"/>
              <a:pathLst>
                <a:path extrusionOk="0" h="2183" w="1076">
                  <a:moveTo>
                    <a:pt x="541" y="1"/>
                  </a:moveTo>
                  <a:cubicBezTo>
                    <a:pt x="520" y="1"/>
                    <a:pt x="499" y="2"/>
                    <a:pt x="478" y="5"/>
                  </a:cubicBezTo>
                  <a:cubicBezTo>
                    <a:pt x="203" y="39"/>
                    <a:pt x="0" y="274"/>
                    <a:pt x="3" y="551"/>
                  </a:cubicBezTo>
                  <a:lnTo>
                    <a:pt x="3" y="1633"/>
                  </a:lnTo>
                  <a:cubicBezTo>
                    <a:pt x="0" y="1907"/>
                    <a:pt x="203" y="2142"/>
                    <a:pt x="478" y="2179"/>
                  </a:cubicBezTo>
                  <a:cubicBezTo>
                    <a:pt x="499" y="2181"/>
                    <a:pt x="520" y="2183"/>
                    <a:pt x="541" y="2183"/>
                  </a:cubicBezTo>
                  <a:cubicBezTo>
                    <a:pt x="832" y="2183"/>
                    <a:pt x="1076" y="1946"/>
                    <a:pt x="1076" y="1647"/>
                  </a:cubicBezTo>
                  <a:lnTo>
                    <a:pt x="1076" y="537"/>
                  </a:lnTo>
                  <a:cubicBezTo>
                    <a:pt x="1076" y="238"/>
                    <a:pt x="832" y="1"/>
                    <a:pt x="54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 name="Google Shape;337;p3"/>
            <p:cNvSpPr/>
            <p:nvPr/>
          </p:nvSpPr>
          <p:spPr>
            <a:xfrm>
              <a:off x="6707950" y="3409650"/>
              <a:ext cx="26900" cy="54575"/>
            </a:xfrm>
            <a:custGeom>
              <a:rect b="b" l="l" r="r" t="t"/>
              <a:pathLst>
                <a:path extrusionOk="0" h="2183" w="1076">
                  <a:moveTo>
                    <a:pt x="541" y="0"/>
                  </a:moveTo>
                  <a:cubicBezTo>
                    <a:pt x="520" y="0"/>
                    <a:pt x="499" y="2"/>
                    <a:pt x="478" y="4"/>
                  </a:cubicBezTo>
                  <a:cubicBezTo>
                    <a:pt x="203" y="41"/>
                    <a:pt x="0" y="276"/>
                    <a:pt x="3" y="553"/>
                  </a:cubicBezTo>
                  <a:lnTo>
                    <a:pt x="3" y="1632"/>
                  </a:lnTo>
                  <a:cubicBezTo>
                    <a:pt x="0" y="1910"/>
                    <a:pt x="203" y="2144"/>
                    <a:pt x="478" y="2178"/>
                  </a:cubicBezTo>
                  <a:cubicBezTo>
                    <a:pt x="499" y="2181"/>
                    <a:pt x="520" y="2182"/>
                    <a:pt x="541" y="2182"/>
                  </a:cubicBezTo>
                  <a:cubicBezTo>
                    <a:pt x="832" y="2182"/>
                    <a:pt x="1076" y="1945"/>
                    <a:pt x="1076" y="1646"/>
                  </a:cubicBezTo>
                  <a:lnTo>
                    <a:pt x="1076" y="539"/>
                  </a:lnTo>
                  <a:cubicBezTo>
                    <a:pt x="1076" y="237"/>
                    <a:pt x="832" y="0"/>
                    <a:pt x="54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 name="Google Shape;338;p3"/>
            <p:cNvSpPr/>
            <p:nvPr/>
          </p:nvSpPr>
          <p:spPr>
            <a:xfrm>
              <a:off x="6895200" y="3625025"/>
              <a:ext cx="56250" cy="26850"/>
            </a:xfrm>
            <a:custGeom>
              <a:rect b="b" l="l" r="r" t="t"/>
              <a:pathLst>
                <a:path extrusionOk="0" h="1074" w="2250">
                  <a:moveTo>
                    <a:pt x="581" y="1"/>
                  </a:moveTo>
                  <a:cubicBezTo>
                    <a:pt x="306" y="1"/>
                    <a:pt x="75" y="206"/>
                    <a:pt x="38" y="479"/>
                  </a:cubicBezTo>
                  <a:cubicBezTo>
                    <a:pt x="0" y="796"/>
                    <a:pt x="249" y="1074"/>
                    <a:pt x="570" y="1074"/>
                  </a:cubicBezTo>
                  <a:lnTo>
                    <a:pt x="1666" y="1074"/>
                  </a:lnTo>
                  <a:cubicBezTo>
                    <a:pt x="1668" y="1074"/>
                    <a:pt x="1669" y="1074"/>
                    <a:pt x="1671" y="1074"/>
                  </a:cubicBezTo>
                  <a:cubicBezTo>
                    <a:pt x="1946" y="1074"/>
                    <a:pt x="2178" y="871"/>
                    <a:pt x="2212" y="599"/>
                  </a:cubicBezTo>
                  <a:cubicBezTo>
                    <a:pt x="2249" y="281"/>
                    <a:pt x="2000" y="1"/>
                    <a:pt x="1680" y="1"/>
                  </a:cubicBezTo>
                  <a:lnTo>
                    <a:pt x="587" y="1"/>
                  </a:lnTo>
                  <a:cubicBezTo>
                    <a:pt x="585" y="1"/>
                    <a:pt x="583" y="1"/>
                    <a:pt x="58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9" name="Google Shape;339;p3"/>
            <p:cNvSpPr/>
            <p:nvPr/>
          </p:nvSpPr>
          <p:spPr>
            <a:xfrm>
              <a:off x="6492000" y="3625025"/>
              <a:ext cx="56250" cy="26850"/>
            </a:xfrm>
            <a:custGeom>
              <a:rect b="b" l="l" r="r" t="t"/>
              <a:pathLst>
                <a:path extrusionOk="0" h="1074" w="2250">
                  <a:moveTo>
                    <a:pt x="579" y="1"/>
                  </a:moveTo>
                  <a:cubicBezTo>
                    <a:pt x="304" y="1"/>
                    <a:pt x="72" y="206"/>
                    <a:pt x="38" y="479"/>
                  </a:cubicBezTo>
                  <a:cubicBezTo>
                    <a:pt x="1" y="796"/>
                    <a:pt x="250" y="1074"/>
                    <a:pt x="570" y="1074"/>
                  </a:cubicBezTo>
                  <a:lnTo>
                    <a:pt x="1666" y="1074"/>
                  </a:lnTo>
                  <a:cubicBezTo>
                    <a:pt x="1668" y="1074"/>
                    <a:pt x="1670" y="1074"/>
                    <a:pt x="1672" y="1074"/>
                  </a:cubicBezTo>
                  <a:cubicBezTo>
                    <a:pt x="1944" y="1074"/>
                    <a:pt x="2175" y="871"/>
                    <a:pt x="2212" y="599"/>
                  </a:cubicBezTo>
                  <a:cubicBezTo>
                    <a:pt x="2249" y="281"/>
                    <a:pt x="2001" y="1"/>
                    <a:pt x="1680" y="1"/>
                  </a:cubicBezTo>
                  <a:lnTo>
                    <a:pt x="584" y="1"/>
                  </a:lnTo>
                  <a:cubicBezTo>
                    <a:pt x="582" y="1"/>
                    <a:pt x="581" y="1"/>
                    <a:pt x="579"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 name="Google Shape;340;p3"/>
            <p:cNvSpPr/>
            <p:nvPr/>
          </p:nvSpPr>
          <p:spPr>
            <a:xfrm>
              <a:off x="6868950" y="3517875"/>
              <a:ext cx="53950" cy="40250"/>
            </a:xfrm>
            <a:custGeom>
              <a:rect b="b" l="l" r="r" t="t"/>
              <a:pathLst>
                <a:path extrusionOk="0" h="1610" w="2158">
                  <a:moveTo>
                    <a:pt x="1545" y="0"/>
                  </a:moveTo>
                  <a:cubicBezTo>
                    <a:pt x="1454" y="0"/>
                    <a:pt x="1361" y="23"/>
                    <a:pt x="1276" y="72"/>
                  </a:cubicBezTo>
                  <a:lnTo>
                    <a:pt x="347" y="607"/>
                  </a:lnTo>
                  <a:cubicBezTo>
                    <a:pt x="89" y="756"/>
                    <a:pt x="0" y="1085"/>
                    <a:pt x="149" y="1340"/>
                  </a:cubicBezTo>
                  <a:cubicBezTo>
                    <a:pt x="249" y="1513"/>
                    <a:pt x="430" y="1609"/>
                    <a:pt x="615" y="1609"/>
                  </a:cubicBezTo>
                  <a:cubicBezTo>
                    <a:pt x="706" y="1609"/>
                    <a:pt x="798" y="1586"/>
                    <a:pt x="882" y="1537"/>
                  </a:cubicBezTo>
                  <a:lnTo>
                    <a:pt x="1811" y="1002"/>
                  </a:lnTo>
                  <a:cubicBezTo>
                    <a:pt x="2069" y="854"/>
                    <a:pt x="2158" y="525"/>
                    <a:pt x="2009" y="267"/>
                  </a:cubicBezTo>
                  <a:cubicBezTo>
                    <a:pt x="1909" y="96"/>
                    <a:pt x="1730" y="0"/>
                    <a:pt x="154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 name="Google Shape;341;p3"/>
            <p:cNvSpPr/>
            <p:nvPr/>
          </p:nvSpPr>
          <p:spPr>
            <a:xfrm>
              <a:off x="6520550" y="3719000"/>
              <a:ext cx="53950" cy="40250"/>
            </a:xfrm>
            <a:custGeom>
              <a:rect b="b" l="l" r="r" t="t"/>
              <a:pathLst>
                <a:path extrusionOk="0" h="1610" w="2158">
                  <a:moveTo>
                    <a:pt x="1544" y="1"/>
                  </a:moveTo>
                  <a:cubicBezTo>
                    <a:pt x="1453" y="1"/>
                    <a:pt x="1361" y="24"/>
                    <a:pt x="1276" y="73"/>
                  </a:cubicBezTo>
                  <a:lnTo>
                    <a:pt x="346" y="608"/>
                  </a:lnTo>
                  <a:cubicBezTo>
                    <a:pt x="89" y="756"/>
                    <a:pt x="0" y="1086"/>
                    <a:pt x="149" y="1343"/>
                  </a:cubicBezTo>
                  <a:cubicBezTo>
                    <a:pt x="249" y="1514"/>
                    <a:pt x="430" y="1610"/>
                    <a:pt x="615" y="1610"/>
                  </a:cubicBezTo>
                  <a:cubicBezTo>
                    <a:pt x="706" y="1610"/>
                    <a:pt x="798" y="1587"/>
                    <a:pt x="881" y="1538"/>
                  </a:cubicBezTo>
                  <a:lnTo>
                    <a:pt x="1811" y="1003"/>
                  </a:lnTo>
                  <a:cubicBezTo>
                    <a:pt x="2069" y="854"/>
                    <a:pt x="2158" y="525"/>
                    <a:pt x="2009" y="270"/>
                  </a:cubicBezTo>
                  <a:cubicBezTo>
                    <a:pt x="1909" y="97"/>
                    <a:pt x="1729" y="1"/>
                    <a:pt x="154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 name="Google Shape;342;p3"/>
            <p:cNvSpPr/>
            <p:nvPr/>
          </p:nvSpPr>
          <p:spPr>
            <a:xfrm>
              <a:off x="6800275" y="3439325"/>
              <a:ext cx="44100" cy="50075"/>
            </a:xfrm>
            <a:custGeom>
              <a:rect b="b" l="l" r="r" t="t"/>
              <a:pathLst>
                <a:path extrusionOk="0" h="2003" w="1764">
                  <a:moveTo>
                    <a:pt x="1150" y="1"/>
                  </a:moveTo>
                  <a:cubicBezTo>
                    <a:pt x="965" y="1"/>
                    <a:pt x="784" y="97"/>
                    <a:pt x="685" y="268"/>
                  </a:cubicBezTo>
                  <a:lnTo>
                    <a:pt x="150" y="1197"/>
                  </a:lnTo>
                  <a:cubicBezTo>
                    <a:pt x="1" y="1455"/>
                    <a:pt x="90" y="1784"/>
                    <a:pt x="344" y="1930"/>
                  </a:cubicBezTo>
                  <a:cubicBezTo>
                    <a:pt x="429" y="1979"/>
                    <a:pt x="522" y="2002"/>
                    <a:pt x="613" y="2002"/>
                  </a:cubicBezTo>
                  <a:cubicBezTo>
                    <a:pt x="799" y="2002"/>
                    <a:pt x="980" y="1906"/>
                    <a:pt x="1079" y="1735"/>
                  </a:cubicBezTo>
                  <a:lnTo>
                    <a:pt x="1614" y="805"/>
                  </a:lnTo>
                  <a:cubicBezTo>
                    <a:pt x="1763" y="548"/>
                    <a:pt x="1675" y="219"/>
                    <a:pt x="1417" y="73"/>
                  </a:cubicBezTo>
                  <a:cubicBezTo>
                    <a:pt x="1333" y="24"/>
                    <a:pt x="1241" y="1"/>
                    <a:pt x="115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 name="Google Shape;343;p3"/>
            <p:cNvSpPr/>
            <p:nvPr/>
          </p:nvSpPr>
          <p:spPr>
            <a:xfrm>
              <a:off x="6599150" y="3787725"/>
              <a:ext cx="44075" cy="50075"/>
            </a:xfrm>
            <a:custGeom>
              <a:rect b="b" l="l" r="r" t="t"/>
              <a:pathLst>
                <a:path extrusionOk="0" h="2003" w="1763">
                  <a:moveTo>
                    <a:pt x="1147" y="0"/>
                  </a:moveTo>
                  <a:cubicBezTo>
                    <a:pt x="962" y="0"/>
                    <a:pt x="784" y="96"/>
                    <a:pt x="684" y="268"/>
                  </a:cubicBezTo>
                  <a:lnTo>
                    <a:pt x="146" y="1198"/>
                  </a:lnTo>
                  <a:cubicBezTo>
                    <a:pt x="1" y="1455"/>
                    <a:pt x="86" y="1784"/>
                    <a:pt x="344" y="1930"/>
                  </a:cubicBezTo>
                  <a:cubicBezTo>
                    <a:pt x="429" y="1979"/>
                    <a:pt x="521" y="2002"/>
                    <a:pt x="613" y="2002"/>
                  </a:cubicBezTo>
                  <a:cubicBezTo>
                    <a:pt x="798" y="2002"/>
                    <a:pt x="979" y="1906"/>
                    <a:pt x="1076" y="1735"/>
                  </a:cubicBezTo>
                  <a:lnTo>
                    <a:pt x="1614" y="806"/>
                  </a:lnTo>
                  <a:cubicBezTo>
                    <a:pt x="1763" y="548"/>
                    <a:pt x="1674" y="219"/>
                    <a:pt x="1417" y="73"/>
                  </a:cubicBezTo>
                  <a:cubicBezTo>
                    <a:pt x="1331" y="24"/>
                    <a:pt x="1238" y="0"/>
                    <a:pt x="1147"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 name="Google Shape;344;p3"/>
            <p:cNvSpPr/>
            <p:nvPr/>
          </p:nvSpPr>
          <p:spPr>
            <a:xfrm>
              <a:off x="6520550" y="3517875"/>
              <a:ext cx="53950" cy="40250"/>
            </a:xfrm>
            <a:custGeom>
              <a:rect b="b" l="l" r="r" t="t"/>
              <a:pathLst>
                <a:path extrusionOk="0" h="1610" w="2158">
                  <a:moveTo>
                    <a:pt x="615" y="0"/>
                  </a:moveTo>
                  <a:cubicBezTo>
                    <a:pt x="430" y="0"/>
                    <a:pt x="249" y="97"/>
                    <a:pt x="149" y="270"/>
                  </a:cubicBezTo>
                  <a:cubicBezTo>
                    <a:pt x="0" y="525"/>
                    <a:pt x="89" y="854"/>
                    <a:pt x="346" y="1002"/>
                  </a:cubicBezTo>
                  <a:lnTo>
                    <a:pt x="1276" y="1537"/>
                  </a:lnTo>
                  <a:cubicBezTo>
                    <a:pt x="1361" y="1586"/>
                    <a:pt x="1454" y="1610"/>
                    <a:pt x="1544" y="1610"/>
                  </a:cubicBezTo>
                  <a:cubicBezTo>
                    <a:pt x="1730" y="1610"/>
                    <a:pt x="1909" y="1513"/>
                    <a:pt x="2009" y="1343"/>
                  </a:cubicBezTo>
                  <a:cubicBezTo>
                    <a:pt x="2158" y="1085"/>
                    <a:pt x="2069" y="756"/>
                    <a:pt x="1811" y="607"/>
                  </a:cubicBezTo>
                  <a:lnTo>
                    <a:pt x="881" y="72"/>
                  </a:lnTo>
                  <a:cubicBezTo>
                    <a:pt x="798" y="24"/>
                    <a:pt x="706" y="0"/>
                    <a:pt x="61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 name="Google Shape;345;p3"/>
            <p:cNvSpPr/>
            <p:nvPr/>
          </p:nvSpPr>
          <p:spPr>
            <a:xfrm>
              <a:off x="6868950" y="3719000"/>
              <a:ext cx="53950" cy="40325"/>
            </a:xfrm>
            <a:custGeom>
              <a:rect b="b" l="l" r="r" t="t"/>
              <a:pathLst>
                <a:path extrusionOk="0" h="1613" w="2158">
                  <a:moveTo>
                    <a:pt x="615" y="1"/>
                  </a:moveTo>
                  <a:cubicBezTo>
                    <a:pt x="430" y="1"/>
                    <a:pt x="249" y="97"/>
                    <a:pt x="149" y="270"/>
                  </a:cubicBezTo>
                  <a:cubicBezTo>
                    <a:pt x="0" y="528"/>
                    <a:pt x="89" y="854"/>
                    <a:pt x="347" y="1003"/>
                  </a:cubicBezTo>
                  <a:lnTo>
                    <a:pt x="1276" y="1540"/>
                  </a:lnTo>
                  <a:cubicBezTo>
                    <a:pt x="1361" y="1589"/>
                    <a:pt x="1453" y="1613"/>
                    <a:pt x="1544" y="1613"/>
                  </a:cubicBezTo>
                  <a:cubicBezTo>
                    <a:pt x="1729" y="1613"/>
                    <a:pt x="1909" y="1516"/>
                    <a:pt x="2009" y="1343"/>
                  </a:cubicBezTo>
                  <a:cubicBezTo>
                    <a:pt x="2158" y="1086"/>
                    <a:pt x="2069" y="759"/>
                    <a:pt x="1811" y="611"/>
                  </a:cubicBezTo>
                  <a:lnTo>
                    <a:pt x="882" y="73"/>
                  </a:lnTo>
                  <a:cubicBezTo>
                    <a:pt x="798" y="24"/>
                    <a:pt x="706" y="1"/>
                    <a:pt x="61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 name="Google Shape;346;p3"/>
            <p:cNvSpPr/>
            <p:nvPr/>
          </p:nvSpPr>
          <p:spPr>
            <a:xfrm>
              <a:off x="6599075" y="3439325"/>
              <a:ext cx="44100" cy="50100"/>
            </a:xfrm>
            <a:custGeom>
              <a:rect b="b" l="l" r="r" t="t"/>
              <a:pathLst>
                <a:path extrusionOk="0" h="2004" w="1764">
                  <a:moveTo>
                    <a:pt x="615" y="1"/>
                  </a:moveTo>
                  <a:cubicBezTo>
                    <a:pt x="524" y="1"/>
                    <a:pt x="432" y="24"/>
                    <a:pt x="347" y="73"/>
                  </a:cubicBezTo>
                  <a:cubicBezTo>
                    <a:pt x="89" y="219"/>
                    <a:pt x="1" y="548"/>
                    <a:pt x="149" y="805"/>
                  </a:cubicBezTo>
                  <a:lnTo>
                    <a:pt x="687" y="1735"/>
                  </a:lnTo>
                  <a:cubicBezTo>
                    <a:pt x="785" y="1908"/>
                    <a:pt x="966" y="2004"/>
                    <a:pt x="1152" y="2004"/>
                  </a:cubicBezTo>
                  <a:cubicBezTo>
                    <a:pt x="1243" y="2004"/>
                    <a:pt x="1335" y="1981"/>
                    <a:pt x="1420" y="1933"/>
                  </a:cubicBezTo>
                  <a:cubicBezTo>
                    <a:pt x="1677" y="1784"/>
                    <a:pt x="1763" y="1455"/>
                    <a:pt x="1617" y="1197"/>
                  </a:cubicBezTo>
                  <a:lnTo>
                    <a:pt x="1079" y="268"/>
                  </a:lnTo>
                  <a:cubicBezTo>
                    <a:pt x="980" y="97"/>
                    <a:pt x="800" y="1"/>
                    <a:pt x="61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7" name="Google Shape;347;p3"/>
            <p:cNvSpPr/>
            <p:nvPr/>
          </p:nvSpPr>
          <p:spPr>
            <a:xfrm>
              <a:off x="6800275" y="3787725"/>
              <a:ext cx="44100" cy="50100"/>
            </a:xfrm>
            <a:custGeom>
              <a:rect b="b" l="l" r="r" t="t"/>
              <a:pathLst>
                <a:path extrusionOk="0" h="2004" w="1764">
                  <a:moveTo>
                    <a:pt x="613" y="1"/>
                  </a:moveTo>
                  <a:cubicBezTo>
                    <a:pt x="522" y="1"/>
                    <a:pt x="429" y="24"/>
                    <a:pt x="344" y="73"/>
                  </a:cubicBezTo>
                  <a:cubicBezTo>
                    <a:pt x="87" y="219"/>
                    <a:pt x="1" y="548"/>
                    <a:pt x="147" y="806"/>
                  </a:cubicBezTo>
                  <a:lnTo>
                    <a:pt x="685" y="1735"/>
                  </a:lnTo>
                  <a:cubicBezTo>
                    <a:pt x="784" y="1908"/>
                    <a:pt x="964" y="2004"/>
                    <a:pt x="1150" y="2004"/>
                  </a:cubicBezTo>
                  <a:cubicBezTo>
                    <a:pt x="1240" y="2004"/>
                    <a:pt x="1332" y="1981"/>
                    <a:pt x="1417" y="1933"/>
                  </a:cubicBezTo>
                  <a:cubicBezTo>
                    <a:pt x="1675" y="1784"/>
                    <a:pt x="1763" y="1455"/>
                    <a:pt x="1614" y="1198"/>
                  </a:cubicBezTo>
                  <a:lnTo>
                    <a:pt x="1077" y="268"/>
                  </a:lnTo>
                  <a:cubicBezTo>
                    <a:pt x="979" y="97"/>
                    <a:pt x="799" y="1"/>
                    <a:pt x="613"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8" name="Google Shape;348;p3"/>
            <p:cNvSpPr/>
            <p:nvPr/>
          </p:nvSpPr>
          <p:spPr>
            <a:xfrm>
              <a:off x="6652150" y="3544725"/>
              <a:ext cx="137150" cy="187675"/>
            </a:xfrm>
            <a:custGeom>
              <a:rect b="b" l="l" r="r" t="t"/>
              <a:pathLst>
                <a:path extrusionOk="0" h="7507" w="5486">
                  <a:moveTo>
                    <a:pt x="2281" y="2869"/>
                  </a:moveTo>
                  <a:cubicBezTo>
                    <a:pt x="2327" y="2995"/>
                    <a:pt x="2421" y="3101"/>
                    <a:pt x="2544" y="3161"/>
                  </a:cubicBezTo>
                  <a:lnTo>
                    <a:pt x="4023" y="3899"/>
                  </a:lnTo>
                  <a:lnTo>
                    <a:pt x="3285" y="4638"/>
                  </a:lnTo>
                  <a:cubicBezTo>
                    <a:pt x="3239" y="4512"/>
                    <a:pt x="3145" y="4406"/>
                    <a:pt x="3022" y="4346"/>
                  </a:cubicBezTo>
                  <a:lnTo>
                    <a:pt x="1543" y="3608"/>
                  </a:lnTo>
                  <a:lnTo>
                    <a:pt x="2281" y="2869"/>
                  </a:lnTo>
                  <a:close/>
                  <a:moveTo>
                    <a:pt x="3855" y="1"/>
                  </a:moveTo>
                  <a:cubicBezTo>
                    <a:pt x="3717" y="1"/>
                    <a:pt x="3580" y="54"/>
                    <a:pt x="3477" y="157"/>
                  </a:cubicBezTo>
                  <a:lnTo>
                    <a:pt x="258" y="3376"/>
                  </a:lnTo>
                  <a:cubicBezTo>
                    <a:pt x="1" y="3633"/>
                    <a:pt x="72" y="4068"/>
                    <a:pt x="398" y="4234"/>
                  </a:cubicBezTo>
                  <a:lnTo>
                    <a:pt x="2063" y="5067"/>
                  </a:lnTo>
                  <a:lnTo>
                    <a:pt x="1231" y="6732"/>
                  </a:lnTo>
                  <a:cubicBezTo>
                    <a:pt x="1114" y="6966"/>
                    <a:pt x="1185" y="7253"/>
                    <a:pt x="1397" y="7404"/>
                  </a:cubicBezTo>
                  <a:cubicBezTo>
                    <a:pt x="1492" y="7473"/>
                    <a:pt x="1603" y="7507"/>
                    <a:pt x="1713" y="7507"/>
                  </a:cubicBezTo>
                  <a:cubicBezTo>
                    <a:pt x="1850" y="7507"/>
                    <a:pt x="1986" y="7454"/>
                    <a:pt x="2089" y="7353"/>
                  </a:cubicBezTo>
                  <a:lnTo>
                    <a:pt x="5308" y="4134"/>
                  </a:lnTo>
                  <a:cubicBezTo>
                    <a:pt x="5431" y="4011"/>
                    <a:pt x="5485" y="3836"/>
                    <a:pt x="5459" y="3668"/>
                  </a:cubicBezTo>
                  <a:cubicBezTo>
                    <a:pt x="5431" y="3499"/>
                    <a:pt x="5322" y="3350"/>
                    <a:pt x="5168" y="3276"/>
                  </a:cubicBezTo>
                  <a:lnTo>
                    <a:pt x="3503" y="2440"/>
                  </a:lnTo>
                  <a:lnTo>
                    <a:pt x="4335" y="775"/>
                  </a:lnTo>
                  <a:cubicBezTo>
                    <a:pt x="4452" y="541"/>
                    <a:pt x="4381" y="254"/>
                    <a:pt x="4169" y="103"/>
                  </a:cubicBezTo>
                  <a:cubicBezTo>
                    <a:pt x="4075" y="34"/>
                    <a:pt x="3965" y="1"/>
                    <a:pt x="385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49" name="Google Shape;349;p3"/>
          <p:cNvSpPr txBox="1"/>
          <p:nvPr>
            <p:ph idx="3" type="title"/>
          </p:nvPr>
        </p:nvSpPr>
        <p:spPr>
          <a:xfrm>
            <a:off x="5363625" y="3417525"/>
            <a:ext cx="2792700" cy="971700"/>
          </a:xfrm>
          <a:prstGeom prst="rect">
            <a:avLst/>
          </a:prstGeom>
          <a:noFill/>
          <a:ln cap="flat" cmpd="sng" w="9525">
            <a:solidFill>
              <a:schemeClr val="dk1"/>
            </a:solidFill>
            <a:prstDash val="dash"/>
            <a:round/>
            <a:headEnd len="sm" w="sm" type="none"/>
            <a:tailEnd len="sm" w="sm" type="none"/>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n" sz="1700">
                <a:solidFill>
                  <a:schemeClr val="dk2"/>
                </a:solidFill>
                <a:latin typeface="Cabin"/>
                <a:ea typeface="Cabin"/>
                <a:cs typeface="Cabin"/>
                <a:sym typeface="Cabin"/>
              </a:rPr>
              <a:t>Has Singaporeans choose to buy eco-friendly cars instead of fuel-run cars?</a:t>
            </a:r>
            <a:endParaRPr sz="1700">
              <a:solidFill>
                <a:schemeClr val="dk2"/>
              </a:solidFill>
              <a:latin typeface="Cabin"/>
              <a:ea typeface="Cabin"/>
              <a:cs typeface="Cabin"/>
              <a:sym typeface="Cabin"/>
            </a:endParaRPr>
          </a:p>
        </p:txBody>
      </p:sp>
      <p:sp>
        <p:nvSpPr>
          <p:cNvPr id="350" name="Google Shape;350;p3"/>
          <p:cNvSpPr/>
          <p:nvPr/>
        </p:nvSpPr>
        <p:spPr>
          <a:xfrm>
            <a:off x="4714854" y="3513528"/>
            <a:ext cx="603600" cy="6036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51" name="Google Shape;351;p3"/>
          <p:cNvGrpSpPr/>
          <p:nvPr/>
        </p:nvGrpSpPr>
        <p:grpSpPr>
          <a:xfrm>
            <a:off x="987200" y="3632853"/>
            <a:ext cx="279080" cy="364938"/>
            <a:chOff x="238050" y="1838675"/>
            <a:chExt cx="348850" cy="457775"/>
          </a:xfrm>
        </p:grpSpPr>
        <p:sp>
          <p:nvSpPr>
            <p:cNvPr id="352" name="Google Shape;352;p3"/>
            <p:cNvSpPr/>
            <p:nvPr/>
          </p:nvSpPr>
          <p:spPr>
            <a:xfrm>
              <a:off x="291750" y="1892325"/>
              <a:ext cx="241425" cy="241425"/>
            </a:xfrm>
            <a:custGeom>
              <a:rect b="b" l="l" r="r" t="t"/>
              <a:pathLst>
                <a:path extrusionOk="0" h="9657" w="9657">
                  <a:moveTo>
                    <a:pt x="4330" y="3943"/>
                  </a:moveTo>
                  <a:cubicBezTo>
                    <a:pt x="4375" y="4069"/>
                    <a:pt x="4470" y="4172"/>
                    <a:pt x="4590" y="4235"/>
                  </a:cubicBezTo>
                  <a:lnTo>
                    <a:pt x="6069" y="4973"/>
                  </a:lnTo>
                  <a:lnTo>
                    <a:pt x="5331" y="5711"/>
                  </a:lnTo>
                  <a:cubicBezTo>
                    <a:pt x="5285" y="5585"/>
                    <a:pt x="5191" y="5479"/>
                    <a:pt x="5071" y="5419"/>
                  </a:cubicBezTo>
                  <a:lnTo>
                    <a:pt x="3589" y="4681"/>
                  </a:lnTo>
                  <a:lnTo>
                    <a:pt x="4330" y="3943"/>
                  </a:lnTo>
                  <a:close/>
                  <a:moveTo>
                    <a:pt x="4828" y="1072"/>
                  </a:moveTo>
                  <a:cubicBezTo>
                    <a:pt x="5089" y="1072"/>
                    <a:pt x="5353" y="1100"/>
                    <a:pt x="5617" y="1156"/>
                  </a:cubicBezTo>
                  <a:cubicBezTo>
                    <a:pt x="5583" y="1176"/>
                    <a:pt x="5551" y="1202"/>
                    <a:pt x="5523" y="1228"/>
                  </a:cubicBezTo>
                  <a:lnTo>
                    <a:pt x="2304" y="4446"/>
                  </a:lnTo>
                  <a:cubicBezTo>
                    <a:pt x="2046" y="4707"/>
                    <a:pt x="2115" y="5141"/>
                    <a:pt x="2444" y="5305"/>
                  </a:cubicBezTo>
                  <a:lnTo>
                    <a:pt x="4109" y="6137"/>
                  </a:lnTo>
                  <a:lnTo>
                    <a:pt x="3277" y="7805"/>
                  </a:lnTo>
                  <a:cubicBezTo>
                    <a:pt x="3208" y="7940"/>
                    <a:pt x="3202" y="8094"/>
                    <a:pt x="3257" y="8234"/>
                  </a:cubicBezTo>
                  <a:lnTo>
                    <a:pt x="3257" y="8237"/>
                  </a:lnTo>
                  <a:cubicBezTo>
                    <a:pt x="1517" y="7433"/>
                    <a:pt x="662" y="5453"/>
                    <a:pt x="1268" y="3639"/>
                  </a:cubicBezTo>
                  <a:cubicBezTo>
                    <a:pt x="1787" y="2081"/>
                    <a:pt x="3242" y="1072"/>
                    <a:pt x="4828" y="1072"/>
                  </a:cubicBezTo>
                  <a:close/>
                  <a:moveTo>
                    <a:pt x="6404" y="1419"/>
                  </a:moveTo>
                  <a:cubicBezTo>
                    <a:pt x="8000" y="2160"/>
                    <a:pt x="8870" y="3911"/>
                    <a:pt x="8490" y="5634"/>
                  </a:cubicBezTo>
                  <a:cubicBezTo>
                    <a:pt x="8112" y="7353"/>
                    <a:pt x="6590" y="8580"/>
                    <a:pt x="4830" y="8583"/>
                  </a:cubicBezTo>
                  <a:cubicBezTo>
                    <a:pt x="4564" y="8583"/>
                    <a:pt x="4301" y="8555"/>
                    <a:pt x="4043" y="8497"/>
                  </a:cubicBezTo>
                  <a:cubicBezTo>
                    <a:pt x="4075" y="8477"/>
                    <a:pt x="4106" y="8452"/>
                    <a:pt x="4135" y="8426"/>
                  </a:cubicBezTo>
                  <a:lnTo>
                    <a:pt x="7354" y="5207"/>
                  </a:lnTo>
                  <a:cubicBezTo>
                    <a:pt x="7611" y="4947"/>
                    <a:pt x="7543" y="4512"/>
                    <a:pt x="7213" y="4349"/>
                  </a:cubicBezTo>
                  <a:lnTo>
                    <a:pt x="5548" y="3516"/>
                  </a:lnTo>
                  <a:lnTo>
                    <a:pt x="6381" y="1848"/>
                  </a:lnTo>
                  <a:cubicBezTo>
                    <a:pt x="6447" y="1714"/>
                    <a:pt x="6455" y="1559"/>
                    <a:pt x="6404" y="1419"/>
                  </a:cubicBezTo>
                  <a:close/>
                  <a:moveTo>
                    <a:pt x="4830" y="0"/>
                  </a:moveTo>
                  <a:cubicBezTo>
                    <a:pt x="2167" y="0"/>
                    <a:pt x="1" y="2166"/>
                    <a:pt x="1" y="4827"/>
                  </a:cubicBezTo>
                  <a:cubicBezTo>
                    <a:pt x="1" y="7490"/>
                    <a:pt x="2167" y="9656"/>
                    <a:pt x="4830" y="9656"/>
                  </a:cubicBezTo>
                  <a:cubicBezTo>
                    <a:pt x="7491" y="9656"/>
                    <a:pt x="9657" y="7490"/>
                    <a:pt x="9657" y="4827"/>
                  </a:cubicBezTo>
                  <a:cubicBezTo>
                    <a:pt x="9657" y="2166"/>
                    <a:pt x="7491" y="0"/>
                    <a:pt x="483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3" name="Google Shape;353;p3"/>
            <p:cNvSpPr/>
            <p:nvPr/>
          </p:nvSpPr>
          <p:spPr>
            <a:xfrm>
              <a:off x="238050" y="1838675"/>
              <a:ext cx="348850" cy="457775"/>
            </a:xfrm>
            <a:custGeom>
              <a:rect b="b" l="l" r="r" t="t"/>
              <a:pathLst>
                <a:path extrusionOk="0" h="18311" w="13954">
                  <a:moveTo>
                    <a:pt x="6978" y="1073"/>
                  </a:moveTo>
                  <a:cubicBezTo>
                    <a:pt x="10231" y="1073"/>
                    <a:pt x="12878" y="3720"/>
                    <a:pt x="12878" y="6973"/>
                  </a:cubicBezTo>
                  <a:cubicBezTo>
                    <a:pt x="12881" y="8249"/>
                    <a:pt x="12466" y="9488"/>
                    <a:pt x="11699" y="10506"/>
                  </a:cubicBezTo>
                  <a:lnTo>
                    <a:pt x="6978" y="16872"/>
                  </a:lnTo>
                  <a:lnTo>
                    <a:pt x="2255" y="10506"/>
                  </a:lnTo>
                  <a:lnTo>
                    <a:pt x="2255" y="10503"/>
                  </a:lnTo>
                  <a:cubicBezTo>
                    <a:pt x="1488" y="9488"/>
                    <a:pt x="1073" y="8246"/>
                    <a:pt x="1076" y="6973"/>
                  </a:cubicBezTo>
                  <a:cubicBezTo>
                    <a:pt x="1076" y="3720"/>
                    <a:pt x="3722" y="1073"/>
                    <a:pt x="6978" y="1073"/>
                  </a:cubicBezTo>
                  <a:close/>
                  <a:moveTo>
                    <a:pt x="6978" y="0"/>
                  </a:moveTo>
                  <a:cubicBezTo>
                    <a:pt x="3133" y="0"/>
                    <a:pt x="3" y="3128"/>
                    <a:pt x="3" y="6973"/>
                  </a:cubicBezTo>
                  <a:cubicBezTo>
                    <a:pt x="0" y="8478"/>
                    <a:pt x="487" y="9945"/>
                    <a:pt x="1393" y="11147"/>
                  </a:cubicBezTo>
                  <a:lnTo>
                    <a:pt x="6549" y="18094"/>
                  </a:lnTo>
                  <a:cubicBezTo>
                    <a:pt x="6655" y="18238"/>
                    <a:pt x="6817" y="18310"/>
                    <a:pt x="6979" y="18310"/>
                  </a:cubicBezTo>
                  <a:cubicBezTo>
                    <a:pt x="7141" y="18310"/>
                    <a:pt x="7303" y="18238"/>
                    <a:pt x="7410" y="18094"/>
                  </a:cubicBezTo>
                  <a:lnTo>
                    <a:pt x="12563" y="11147"/>
                  </a:lnTo>
                  <a:cubicBezTo>
                    <a:pt x="13467" y="9945"/>
                    <a:pt x="13953" y="8478"/>
                    <a:pt x="13951" y="6973"/>
                  </a:cubicBezTo>
                  <a:cubicBezTo>
                    <a:pt x="13951" y="3128"/>
                    <a:pt x="10823" y="0"/>
                    <a:pt x="6978"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54" name="Google Shape;354;p3"/>
          <p:cNvSpPr/>
          <p:nvPr/>
        </p:nvSpPr>
        <p:spPr>
          <a:xfrm>
            <a:off x="4833218" y="3632457"/>
            <a:ext cx="366880" cy="365736"/>
          </a:xfrm>
          <a:custGeom>
            <a:rect b="b" l="l" r="r" t="t"/>
            <a:pathLst>
              <a:path extrusionOk="0" h="18312" w="18344">
                <a:moveTo>
                  <a:pt x="15093" y="1073"/>
                </a:moveTo>
                <a:lnTo>
                  <a:pt x="15093" y="4292"/>
                </a:lnTo>
                <a:lnTo>
                  <a:pt x="13482" y="4292"/>
                </a:lnTo>
                <a:cubicBezTo>
                  <a:pt x="12561" y="4292"/>
                  <a:pt x="11826" y="3517"/>
                  <a:pt x="11877" y="2596"/>
                </a:cubicBezTo>
                <a:cubicBezTo>
                  <a:pt x="11923" y="1757"/>
                  <a:pt x="12673" y="1073"/>
                  <a:pt x="13511" y="1073"/>
                </a:cubicBezTo>
                <a:close/>
                <a:moveTo>
                  <a:pt x="6438" y="9728"/>
                </a:moveTo>
                <a:lnTo>
                  <a:pt x="6438" y="10801"/>
                </a:lnTo>
                <a:lnTo>
                  <a:pt x="3314" y="10801"/>
                </a:lnTo>
                <a:cubicBezTo>
                  <a:pt x="3540" y="10160"/>
                  <a:pt x="4149" y="9731"/>
                  <a:pt x="4830" y="9728"/>
                </a:cubicBezTo>
                <a:close/>
                <a:moveTo>
                  <a:pt x="11605" y="9728"/>
                </a:moveTo>
                <a:lnTo>
                  <a:pt x="12409" y="10801"/>
                </a:lnTo>
                <a:lnTo>
                  <a:pt x="7511" y="10801"/>
                </a:lnTo>
                <a:lnTo>
                  <a:pt x="7511" y="9728"/>
                </a:lnTo>
                <a:close/>
                <a:moveTo>
                  <a:pt x="8101" y="7582"/>
                </a:moveTo>
                <a:cubicBezTo>
                  <a:pt x="9093" y="7582"/>
                  <a:pt x="10046" y="7969"/>
                  <a:pt x="10761" y="8655"/>
                </a:cubicBezTo>
                <a:lnTo>
                  <a:pt x="4845" y="8655"/>
                </a:lnTo>
                <a:cubicBezTo>
                  <a:pt x="3363" y="8658"/>
                  <a:pt x="2164" y="9860"/>
                  <a:pt x="2164" y="11342"/>
                </a:cubicBezTo>
                <a:cubicBezTo>
                  <a:pt x="2167" y="11636"/>
                  <a:pt x="2404" y="11874"/>
                  <a:pt x="2699" y="11874"/>
                </a:cubicBezTo>
                <a:lnTo>
                  <a:pt x="15645" y="11874"/>
                </a:lnTo>
                <a:cubicBezTo>
                  <a:pt x="16329" y="11877"/>
                  <a:pt x="16935" y="12306"/>
                  <a:pt x="17164" y="12947"/>
                </a:cubicBezTo>
                <a:lnTo>
                  <a:pt x="16715" y="12947"/>
                </a:lnTo>
                <a:cubicBezTo>
                  <a:pt x="16713" y="12947"/>
                  <a:pt x="16711" y="12947"/>
                  <a:pt x="16710" y="12947"/>
                </a:cubicBezTo>
                <a:cubicBezTo>
                  <a:pt x="16437" y="12947"/>
                  <a:pt x="16203" y="13152"/>
                  <a:pt x="16169" y="13425"/>
                </a:cubicBezTo>
                <a:cubicBezTo>
                  <a:pt x="16132" y="13742"/>
                  <a:pt x="16380" y="14020"/>
                  <a:pt x="16701" y="14020"/>
                </a:cubicBezTo>
                <a:lnTo>
                  <a:pt x="17239" y="14020"/>
                </a:lnTo>
                <a:lnTo>
                  <a:pt x="17239" y="16165"/>
                </a:lnTo>
                <a:lnTo>
                  <a:pt x="16166" y="16165"/>
                </a:lnTo>
                <a:cubicBezTo>
                  <a:pt x="16166" y="14981"/>
                  <a:pt x="15205" y="14020"/>
                  <a:pt x="14020" y="14020"/>
                </a:cubicBezTo>
                <a:cubicBezTo>
                  <a:pt x="12836" y="14020"/>
                  <a:pt x="11874" y="14981"/>
                  <a:pt x="11874" y="16165"/>
                </a:cubicBezTo>
                <a:lnTo>
                  <a:pt x="6438" y="16165"/>
                </a:lnTo>
                <a:cubicBezTo>
                  <a:pt x="6438" y="14981"/>
                  <a:pt x="5477" y="14020"/>
                  <a:pt x="4293" y="14020"/>
                </a:cubicBezTo>
                <a:cubicBezTo>
                  <a:pt x="3108" y="14020"/>
                  <a:pt x="2147" y="14981"/>
                  <a:pt x="2147" y="16165"/>
                </a:cubicBezTo>
                <a:lnTo>
                  <a:pt x="1609" y="16165"/>
                </a:lnTo>
                <a:cubicBezTo>
                  <a:pt x="1314" y="16165"/>
                  <a:pt x="1074" y="15925"/>
                  <a:pt x="1074" y="15630"/>
                </a:cubicBezTo>
                <a:lnTo>
                  <a:pt x="1074" y="11405"/>
                </a:lnTo>
                <a:lnTo>
                  <a:pt x="1317" y="10429"/>
                </a:lnTo>
                <a:cubicBezTo>
                  <a:pt x="1735" y="8755"/>
                  <a:pt x="3237" y="7582"/>
                  <a:pt x="4962" y="7582"/>
                </a:cubicBezTo>
                <a:close/>
                <a:moveTo>
                  <a:pt x="4302" y="15074"/>
                </a:moveTo>
                <a:cubicBezTo>
                  <a:pt x="4853" y="15074"/>
                  <a:pt x="5383" y="15502"/>
                  <a:pt x="5383" y="16148"/>
                </a:cubicBezTo>
                <a:cubicBezTo>
                  <a:pt x="5383" y="16741"/>
                  <a:pt x="4902" y="17221"/>
                  <a:pt x="4310" y="17221"/>
                </a:cubicBezTo>
                <a:cubicBezTo>
                  <a:pt x="3354" y="17221"/>
                  <a:pt x="2873" y="16065"/>
                  <a:pt x="3552" y="15390"/>
                </a:cubicBezTo>
                <a:cubicBezTo>
                  <a:pt x="3770" y="15172"/>
                  <a:pt x="4039" y="15074"/>
                  <a:pt x="4302" y="15074"/>
                </a:cubicBezTo>
                <a:close/>
                <a:moveTo>
                  <a:pt x="14030" y="15074"/>
                </a:moveTo>
                <a:cubicBezTo>
                  <a:pt x="14581" y="15074"/>
                  <a:pt x="15110" y="15502"/>
                  <a:pt x="15110" y="16148"/>
                </a:cubicBezTo>
                <a:cubicBezTo>
                  <a:pt x="15110" y="16741"/>
                  <a:pt x="14629" y="17221"/>
                  <a:pt x="14037" y="17221"/>
                </a:cubicBezTo>
                <a:cubicBezTo>
                  <a:pt x="13082" y="17221"/>
                  <a:pt x="12601" y="16065"/>
                  <a:pt x="13279" y="15390"/>
                </a:cubicBezTo>
                <a:cubicBezTo>
                  <a:pt x="13497" y="15172"/>
                  <a:pt x="13766" y="15074"/>
                  <a:pt x="14030" y="15074"/>
                </a:cubicBezTo>
                <a:close/>
                <a:moveTo>
                  <a:pt x="13485" y="1"/>
                </a:moveTo>
                <a:cubicBezTo>
                  <a:pt x="12209" y="3"/>
                  <a:pt x="11113" y="899"/>
                  <a:pt x="10856" y="2146"/>
                </a:cubicBezTo>
                <a:lnTo>
                  <a:pt x="4828" y="2146"/>
                </a:lnTo>
                <a:cubicBezTo>
                  <a:pt x="2150" y="2146"/>
                  <a:pt x="1" y="4389"/>
                  <a:pt x="1" y="7047"/>
                </a:cubicBezTo>
                <a:lnTo>
                  <a:pt x="1" y="15630"/>
                </a:lnTo>
                <a:cubicBezTo>
                  <a:pt x="1" y="16520"/>
                  <a:pt x="722" y="17238"/>
                  <a:pt x="1609" y="17238"/>
                </a:cubicBezTo>
                <a:lnTo>
                  <a:pt x="2436" y="17238"/>
                </a:lnTo>
                <a:cubicBezTo>
                  <a:pt x="2819" y="17902"/>
                  <a:pt x="3526" y="18311"/>
                  <a:pt x="4293" y="18311"/>
                </a:cubicBezTo>
                <a:cubicBezTo>
                  <a:pt x="5059" y="18311"/>
                  <a:pt x="5766" y="17902"/>
                  <a:pt x="6149" y="17238"/>
                </a:cubicBezTo>
                <a:lnTo>
                  <a:pt x="12163" y="17238"/>
                </a:lnTo>
                <a:cubicBezTo>
                  <a:pt x="12547" y="17902"/>
                  <a:pt x="13253" y="18311"/>
                  <a:pt x="14020" y="18311"/>
                </a:cubicBezTo>
                <a:cubicBezTo>
                  <a:pt x="14787" y="18311"/>
                  <a:pt x="15494" y="17902"/>
                  <a:pt x="15877" y="17238"/>
                </a:cubicBezTo>
                <a:lnTo>
                  <a:pt x="17774" y="17238"/>
                </a:lnTo>
                <a:cubicBezTo>
                  <a:pt x="18071" y="17238"/>
                  <a:pt x="18312" y="16998"/>
                  <a:pt x="18312" y="16703"/>
                </a:cubicBezTo>
                <a:lnTo>
                  <a:pt x="18312" y="13485"/>
                </a:lnTo>
                <a:cubicBezTo>
                  <a:pt x="18312" y="12003"/>
                  <a:pt x="17110" y="10801"/>
                  <a:pt x="15628" y="10801"/>
                </a:cubicBezTo>
                <a:lnTo>
                  <a:pt x="13751" y="10801"/>
                </a:lnTo>
                <a:lnTo>
                  <a:pt x="11980" y="8441"/>
                </a:lnTo>
                <a:cubicBezTo>
                  <a:pt x="11073" y="7233"/>
                  <a:pt x="9617" y="6509"/>
                  <a:pt x="8083" y="6509"/>
                </a:cubicBezTo>
                <a:lnTo>
                  <a:pt x="4959" y="6509"/>
                </a:lnTo>
                <a:cubicBezTo>
                  <a:pt x="3426" y="6509"/>
                  <a:pt x="1984" y="7236"/>
                  <a:pt x="1074" y="8472"/>
                </a:cubicBezTo>
                <a:lnTo>
                  <a:pt x="1074" y="7047"/>
                </a:lnTo>
                <a:cubicBezTo>
                  <a:pt x="1074" y="4936"/>
                  <a:pt x="2759" y="3219"/>
                  <a:pt x="4828" y="3219"/>
                </a:cubicBezTo>
                <a:lnTo>
                  <a:pt x="10856" y="3219"/>
                </a:lnTo>
                <a:cubicBezTo>
                  <a:pt x="11110" y="4470"/>
                  <a:pt x="12209" y="5365"/>
                  <a:pt x="13482" y="5365"/>
                </a:cubicBezTo>
                <a:lnTo>
                  <a:pt x="15628" y="5365"/>
                </a:lnTo>
                <a:cubicBezTo>
                  <a:pt x="15926" y="5365"/>
                  <a:pt x="16166" y="5125"/>
                  <a:pt x="16166" y="4830"/>
                </a:cubicBezTo>
                <a:lnTo>
                  <a:pt x="16166" y="4292"/>
                </a:lnTo>
                <a:lnTo>
                  <a:pt x="17762" y="4292"/>
                </a:lnTo>
                <a:cubicBezTo>
                  <a:pt x="17764" y="4292"/>
                  <a:pt x="17766" y="4292"/>
                  <a:pt x="17768" y="4292"/>
                </a:cubicBezTo>
                <a:cubicBezTo>
                  <a:pt x="18040" y="4292"/>
                  <a:pt x="18272" y="4090"/>
                  <a:pt x="18309" y="3817"/>
                </a:cubicBezTo>
                <a:cubicBezTo>
                  <a:pt x="18343" y="3500"/>
                  <a:pt x="18094" y="3219"/>
                  <a:pt x="17777" y="3219"/>
                </a:cubicBezTo>
                <a:lnTo>
                  <a:pt x="16166" y="3219"/>
                </a:lnTo>
                <a:lnTo>
                  <a:pt x="16166" y="2146"/>
                </a:lnTo>
                <a:lnTo>
                  <a:pt x="17762" y="2146"/>
                </a:lnTo>
                <a:cubicBezTo>
                  <a:pt x="17764" y="2146"/>
                  <a:pt x="17766" y="2146"/>
                  <a:pt x="17768" y="2146"/>
                </a:cubicBezTo>
                <a:cubicBezTo>
                  <a:pt x="18040" y="2146"/>
                  <a:pt x="18272" y="1944"/>
                  <a:pt x="18309" y="1671"/>
                </a:cubicBezTo>
                <a:cubicBezTo>
                  <a:pt x="18343" y="1354"/>
                  <a:pt x="18094" y="1073"/>
                  <a:pt x="17777" y="1073"/>
                </a:cubicBezTo>
                <a:lnTo>
                  <a:pt x="16166" y="1073"/>
                </a:lnTo>
                <a:lnTo>
                  <a:pt x="16166" y="538"/>
                </a:lnTo>
                <a:cubicBezTo>
                  <a:pt x="16166" y="241"/>
                  <a:pt x="15926" y="1"/>
                  <a:pt x="1563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 name="Google Shape;355;p3"/>
          <p:cNvSpPr/>
          <p:nvPr/>
        </p:nvSpPr>
        <p:spPr>
          <a:xfrm>
            <a:off x="1025432" y="2110725"/>
            <a:ext cx="198680" cy="365755"/>
          </a:xfrm>
          <a:custGeom>
            <a:rect b="b" l="l" r="r" t="t"/>
            <a:pathLst>
              <a:path extrusionOk="0" h="18352" w="9934">
                <a:moveTo>
                  <a:pt x="5102" y="4321"/>
                </a:moveTo>
                <a:cubicBezTo>
                  <a:pt x="5396" y="4321"/>
                  <a:pt x="5637" y="4561"/>
                  <a:pt x="5637" y="4856"/>
                </a:cubicBezTo>
                <a:cubicBezTo>
                  <a:pt x="5637" y="5179"/>
                  <a:pt x="5372" y="5394"/>
                  <a:pt x="5096" y="5394"/>
                </a:cubicBezTo>
                <a:cubicBezTo>
                  <a:pt x="4964" y="5394"/>
                  <a:pt x="4830" y="5345"/>
                  <a:pt x="4721" y="5236"/>
                </a:cubicBezTo>
                <a:cubicBezTo>
                  <a:pt x="4384" y="4899"/>
                  <a:pt x="4624" y="4321"/>
                  <a:pt x="5102" y="4321"/>
                </a:cubicBezTo>
                <a:close/>
                <a:moveTo>
                  <a:pt x="5097" y="1120"/>
                </a:moveTo>
                <a:cubicBezTo>
                  <a:pt x="7162" y="1120"/>
                  <a:pt x="8855" y="2782"/>
                  <a:pt x="8855" y="4870"/>
                </a:cubicBezTo>
                <a:cubicBezTo>
                  <a:pt x="8858" y="5866"/>
                  <a:pt x="8463" y="6821"/>
                  <a:pt x="7760" y="7522"/>
                </a:cubicBezTo>
                <a:cubicBezTo>
                  <a:pt x="7639" y="7640"/>
                  <a:pt x="7505" y="7743"/>
                  <a:pt x="7356" y="7823"/>
                </a:cubicBezTo>
                <a:cubicBezTo>
                  <a:pt x="7024" y="8017"/>
                  <a:pt x="6818" y="8215"/>
                  <a:pt x="6744" y="8624"/>
                </a:cubicBezTo>
                <a:lnTo>
                  <a:pt x="5637" y="8624"/>
                </a:lnTo>
                <a:lnTo>
                  <a:pt x="5637" y="6386"/>
                </a:lnTo>
                <a:cubicBezTo>
                  <a:pt x="6378" y="6126"/>
                  <a:pt x="6821" y="5371"/>
                  <a:pt x="6687" y="4598"/>
                </a:cubicBezTo>
                <a:cubicBezTo>
                  <a:pt x="6555" y="3826"/>
                  <a:pt x="5886" y="3262"/>
                  <a:pt x="5102" y="3262"/>
                </a:cubicBezTo>
                <a:cubicBezTo>
                  <a:pt x="4318" y="3262"/>
                  <a:pt x="3648" y="3826"/>
                  <a:pt x="3514" y="4598"/>
                </a:cubicBezTo>
                <a:cubicBezTo>
                  <a:pt x="3382" y="5371"/>
                  <a:pt x="3826" y="6126"/>
                  <a:pt x="4564" y="6386"/>
                </a:cubicBezTo>
                <a:lnTo>
                  <a:pt x="4564" y="8624"/>
                </a:lnTo>
                <a:lnTo>
                  <a:pt x="3459" y="8624"/>
                </a:lnTo>
                <a:cubicBezTo>
                  <a:pt x="3385" y="8220"/>
                  <a:pt x="3185" y="8029"/>
                  <a:pt x="2861" y="7840"/>
                </a:cubicBezTo>
                <a:cubicBezTo>
                  <a:pt x="2721" y="7763"/>
                  <a:pt x="2590" y="7665"/>
                  <a:pt x="2472" y="7551"/>
                </a:cubicBezTo>
                <a:cubicBezTo>
                  <a:pt x="1511" y="6610"/>
                  <a:pt x="1133" y="5245"/>
                  <a:pt x="1465" y="3906"/>
                </a:cubicBezTo>
                <a:cubicBezTo>
                  <a:pt x="1791" y="2587"/>
                  <a:pt x="2861" y="1537"/>
                  <a:pt x="4192" y="1225"/>
                </a:cubicBezTo>
                <a:cubicBezTo>
                  <a:pt x="4498" y="1154"/>
                  <a:pt x="4801" y="1120"/>
                  <a:pt x="5097" y="1120"/>
                </a:cubicBezTo>
                <a:close/>
                <a:moveTo>
                  <a:pt x="6621" y="9697"/>
                </a:moveTo>
                <a:cubicBezTo>
                  <a:pt x="6392" y="10340"/>
                  <a:pt x="5785" y="10769"/>
                  <a:pt x="5102" y="10769"/>
                </a:cubicBezTo>
                <a:cubicBezTo>
                  <a:pt x="4421" y="10769"/>
                  <a:pt x="3811" y="10340"/>
                  <a:pt x="3585" y="9697"/>
                </a:cubicBezTo>
                <a:close/>
                <a:moveTo>
                  <a:pt x="1637" y="14060"/>
                </a:moveTo>
                <a:cubicBezTo>
                  <a:pt x="3253" y="14060"/>
                  <a:pt x="4564" y="15370"/>
                  <a:pt x="4564" y="16987"/>
                </a:cubicBezTo>
                <a:lnTo>
                  <a:pt x="4564" y="17278"/>
                </a:lnTo>
                <a:lnTo>
                  <a:pt x="4275" y="17278"/>
                </a:lnTo>
                <a:cubicBezTo>
                  <a:pt x="2658" y="17278"/>
                  <a:pt x="1345" y="15968"/>
                  <a:pt x="1345" y="14349"/>
                </a:cubicBezTo>
                <a:lnTo>
                  <a:pt x="1345" y="14060"/>
                </a:lnTo>
                <a:close/>
                <a:moveTo>
                  <a:pt x="8858" y="14060"/>
                </a:moveTo>
                <a:lnTo>
                  <a:pt x="8858" y="14349"/>
                </a:lnTo>
                <a:cubicBezTo>
                  <a:pt x="8855" y="15965"/>
                  <a:pt x="7545" y="17275"/>
                  <a:pt x="5928" y="17278"/>
                </a:cubicBezTo>
                <a:lnTo>
                  <a:pt x="5640" y="17278"/>
                </a:lnTo>
                <a:lnTo>
                  <a:pt x="5640" y="16987"/>
                </a:lnTo>
                <a:cubicBezTo>
                  <a:pt x="5640" y="15370"/>
                  <a:pt x="6950" y="14060"/>
                  <a:pt x="8566" y="14060"/>
                </a:cubicBezTo>
                <a:close/>
                <a:moveTo>
                  <a:pt x="5100" y="0"/>
                </a:moveTo>
                <a:cubicBezTo>
                  <a:pt x="4724" y="0"/>
                  <a:pt x="4338" y="44"/>
                  <a:pt x="3949" y="135"/>
                </a:cubicBezTo>
                <a:cubicBezTo>
                  <a:pt x="2232" y="538"/>
                  <a:pt x="847" y="1903"/>
                  <a:pt x="424" y="3617"/>
                </a:cubicBezTo>
                <a:cubicBezTo>
                  <a:pt x="0" y="5334"/>
                  <a:pt x="487" y="7084"/>
                  <a:pt x="1723" y="8300"/>
                </a:cubicBezTo>
                <a:cubicBezTo>
                  <a:pt x="1900" y="8478"/>
                  <a:pt x="2103" y="8629"/>
                  <a:pt x="2321" y="8752"/>
                </a:cubicBezTo>
                <a:cubicBezTo>
                  <a:pt x="2349" y="8767"/>
                  <a:pt x="2381" y="8787"/>
                  <a:pt x="2404" y="8801"/>
                </a:cubicBezTo>
                <a:cubicBezTo>
                  <a:pt x="2424" y="8907"/>
                  <a:pt x="2418" y="9099"/>
                  <a:pt x="2421" y="9147"/>
                </a:cubicBezTo>
                <a:cubicBezTo>
                  <a:pt x="2421" y="10423"/>
                  <a:pt x="3316" y="11525"/>
                  <a:pt x="4567" y="11785"/>
                </a:cubicBezTo>
                <a:lnTo>
                  <a:pt x="4567" y="14269"/>
                </a:lnTo>
                <a:cubicBezTo>
                  <a:pt x="3811" y="13450"/>
                  <a:pt x="2750" y="12987"/>
                  <a:pt x="1637" y="12987"/>
                </a:cubicBezTo>
                <a:lnTo>
                  <a:pt x="810" y="12987"/>
                </a:lnTo>
                <a:cubicBezTo>
                  <a:pt x="513" y="12987"/>
                  <a:pt x="275" y="13227"/>
                  <a:pt x="275" y="13522"/>
                </a:cubicBezTo>
                <a:lnTo>
                  <a:pt x="275" y="14349"/>
                </a:lnTo>
                <a:cubicBezTo>
                  <a:pt x="272" y="16560"/>
                  <a:pt x="2066" y="18351"/>
                  <a:pt x="4275" y="18351"/>
                </a:cubicBezTo>
                <a:lnTo>
                  <a:pt x="5928" y="18351"/>
                </a:lnTo>
                <a:cubicBezTo>
                  <a:pt x="8137" y="18351"/>
                  <a:pt x="9931" y="16560"/>
                  <a:pt x="9931" y="14349"/>
                </a:cubicBezTo>
                <a:lnTo>
                  <a:pt x="9931" y="13522"/>
                </a:lnTo>
                <a:cubicBezTo>
                  <a:pt x="9931" y="13227"/>
                  <a:pt x="9688" y="12987"/>
                  <a:pt x="9393" y="12987"/>
                </a:cubicBezTo>
                <a:lnTo>
                  <a:pt x="8566" y="12987"/>
                </a:lnTo>
                <a:cubicBezTo>
                  <a:pt x="7453" y="12987"/>
                  <a:pt x="6392" y="13450"/>
                  <a:pt x="5637" y="14269"/>
                </a:cubicBezTo>
                <a:lnTo>
                  <a:pt x="5637" y="11785"/>
                </a:lnTo>
                <a:cubicBezTo>
                  <a:pt x="6887" y="11525"/>
                  <a:pt x="7782" y="10423"/>
                  <a:pt x="7782" y="9147"/>
                </a:cubicBezTo>
                <a:cubicBezTo>
                  <a:pt x="7782" y="9099"/>
                  <a:pt x="7777" y="8901"/>
                  <a:pt x="7800" y="8793"/>
                </a:cubicBezTo>
                <a:cubicBezTo>
                  <a:pt x="7825" y="8778"/>
                  <a:pt x="7865" y="8752"/>
                  <a:pt x="7897" y="8735"/>
                </a:cubicBezTo>
                <a:cubicBezTo>
                  <a:pt x="8126" y="8607"/>
                  <a:pt x="8335" y="8449"/>
                  <a:pt x="8518" y="8263"/>
                </a:cubicBezTo>
                <a:cubicBezTo>
                  <a:pt x="9425" y="7356"/>
                  <a:pt x="9934" y="6126"/>
                  <a:pt x="9928" y="4844"/>
                </a:cubicBezTo>
                <a:cubicBezTo>
                  <a:pt x="9928" y="2142"/>
                  <a:pt x="7744" y="0"/>
                  <a:pt x="510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4" name="Shape 654"/>
        <p:cNvGrpSpPr/>
        <p:nvPr/>
      </p:nvGrpSpPr>
      <p:grpSpPr>
        <a:xfrm>
          <a:off x="0" y="0"/>
          <a:ext cx="0" cy="0"/>
          <a:chOff x="0" y="0"/>
          <a:chExt cx="0" cy="0"/>
        </a:xfrm>
      </p:grpSpPr>
      <p:cxnSp>
        <p:nvCxnSpPr>
          <p:cNvPr id="655" name="Google Shape;655;p24"/>
          <p:cNvCxnSpPr/>
          <p:nvPr/>
        </p:nvCxnSpPr>
        <p:spPr>
          <a:xfrm flipH="1" rot="10800000">
            <a:off x="6534432" y="1918323"/>
            <a:ext cx="1044900" cy="603300"/>
          </a:xfrm>
          <a:prstGeom prst="straightConnector1">
            <a:avLst/>
          </a:prstGeom>
          <a:noFill/>
          <a:ln cap="flat" cmpd="sng" w="9525">
            <a:solidFill>
              <a:schemeClr val="dk1"/>
            </a:solidFill>
            <a:prstDash val="dash"/>
            <a:round/>
            <a:headEnd len="sm" w="sm" type="none"/>
            <a:tailEnd len="sm" w="sm" type="none"/>
          </a:ln>
        </p:spPr>
      </p:cxnSp>
      <p:sp>
        <p:nvSpPr>
          <p:cNvPr id="656" name="Google Shape;656;p24"/>
          <p:cNvSpPr txBox="1"/>
          <p:nvPr>
            <p:ph type="ctrTitle"/>
          </p:nvPr>
        </p:nvSpPr>
        <p:spPr>
          <a:xfrm>
            <a:off x="2984400" y="849175"/>
            <a:ext cx="3175200" cy="2199600"/>
          </a:xfrm>
          <a:prstGeom prst="rect">
            <a:avLst/>
          </a:prstGeom>
          <a:solidFill>
            <a:schemeClr val="lt1"/>
          </a:solidFill>
          <a:ln cap="flat" cmpd="sng" w="9525">
            <a:solidFill>
              <a:schemeClr val="dk1"/>
            </a:solidFill>
            <a:prstDash val="dash"/>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5200"/>
              <a:buNone/>
            </a:pPr>
            <a:r>
              <a:rPr lang="en" sz="5500"/>
              <a:t>THANK</a:t>
            </a:r>
            <a:endParaRPr sz="5500"/>
          </a:p>
          <a:p>
            <a:pPr indent="0" lvl="0" marL="0" rtl="0" algn="ctr">
              <a:lnSpc>
                <a:spcPct val="100000"/>
              </a:lnSpc>
              <a:spcBef>
                <a:spcPts val="0"/>
              </a:spcBef>
              <a:spcAft>
                <a:spcPts val="0"/>
              </a:spcAft>
              <a:buSzPts val="5200"/>
              <a:buNone/>
            </a:pPr>
            <a:r>
              <a:rPr lang="en" sz="5500"/>
              <a:t>YOU</a:t>
            </a:r>
            <a:endParaRPr sz="5500"/>
          </a:p>
        </p:txBody>
      </p:sp>
      <p:sp>
        <p:nvSpPr>
          <p:cNvPr id="657" name="Google Shape;657;p24"/>
          <p:cNvSpPr txBox="1"/>
          <p:nvPr/>
        </p:nvSpPr>
        <p:spPr>
          <a:xfrm>
            <a:off x="2984400" y="4250598"/>
            <a:ext cx="3175200" cy="353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chemeClr val="dk2"/>
                </a:solidFill>
                <a:latin typeface="Cabin"/>
                <a:ea typeface="Cabin"/>
                <a:cs typeface="Cabin"/>
                <a:sym typeface="Cabin"/>
              </a:rPr>
              <a:t>Please keep this slide for attribution</a:t>
            </a:r>
            <a:endParaRPr b="0" i="0" sz="1200" u="none" cap="none" strike="noStrike">
              <a:solidFill>
                <a:schemeClr val="dk2"/>
              </a:solidFill>
              <a:latin typeface="Cabin"/>
              <a:ea typeface="Cabin"/>
              <a:cs typeface="Cabin"/>
              <a:sym typeface="Cabin"/>
            </a:endParaRPr>
          </a:p>
        </p:txBody>
      </p:sp>
      <p:cxnSp>
        <p:nvCxnSpPr>
          <p:cNvPr id="658" name="Google Shape;658;p24"/>
          <p:cNvCxnSpPr/>
          <p:nvPr/>
        </p:nvCxnSpPr>
        <p:spPr>
          <a:xfrm flipH="1" rot="10800000">
            <a:off x="1756132" y="426473"/>
            <a:ext cx="1044900" cy="603300"/>
          </a:xfrm>
          <a:prstGeom prst="straightConnector1">
            <a:avLst/>
          </a:prstGeom>
          <a:noFill/>
          <a:ln cap="flat" cmpd="sng" w="9525">
            <a:solidFill>
              <a:schemeClr val="dk1"/>
            </a:solidFill>
            <a:prstDash val="dash"/>
            <a:round/>
            <a:headEnd len="sm" w="sm" type="none"/>
            <a:tailEnd len="sm" w="sm" type="none"/>
          </a:ln>
        </p:spPr>
      </p:cxnSp>
      <p:cxnSp>
        <p:nvCxnSpPr>
          <p:cNvPr id="659" name="Google Shape;659;p24"/>
          <p:cNvCxnSpPr/>
          <p:nvPr/>
        </p:nvCxnSpPr>
        <p:spPr>
          <a:xfrm flipH="1" rot="10800000">
            <a:off x="1573932" y="3352198"/>
            <a:ext cx="1044900" cy="603300"/>
          </a:xfrm>
          <a:prstGeom prst="straightConnector1">
            <a:avLst/>
          </a:prstGeom>
          <a:noFill/>
          <a:ln cap="flat" cmpd="sng" w="9525">
            <a:solidFill>
              <a:schemeClr val="dk1"/>
            </a:solidFill>
            <a:prstDash val="dash"/>
            <a:round/>
            <a:headEnd len="sm" w="sm" type="none"/>
            <a:tailEnd len="sm" w="sm" type="none"/>
          </a:ln>
        </p:spPr>
      </p:cxnSp>
      <p:cxnSp>
        <p:nvCxnSpPr>
          <p:cNvPr id="660" name="Google Shape;660;p24"/>
          <p:cNvCxnSpPr/>
          <p:nvPr/>
        </p:nvCxnSpPr>
        <p:spPr>
          <a:xfrm flipH="1" rot="10800000">
            <a:off x="1093450" y="3462650"/>
            <a:ext cx="1044900" cy="603300"/>
          </a:xfrm>
          <a:prstGeom prst="straightConnector1">
            <a:avLst/>
          </a:prstGeom>
          <a:noFill/>
          <a:ln cap="flat" cmpd="sng" w="9525">
            <a:solidFill>
              <a:schemeClr val="dk1"/>
            </a:solidFill>
            <a:prstDash val="dash"/>
            <a:round/>
            <a:headEnd len="sm" w="sm" type="none"/>
            <a:tailEnd len="sm" w="sm" type="none"/>
          </a:ln>
        </p:spPr>
      </p:cxnSp>
      <p:sp>
        <p:nvSpPr>
          <p:cNvPr id="661" name="Google Shape;661;p24"/>
          <p:cNvSpPr/>
          <p:nvPr/>
        </p:nvSpPr>
        <p:spPr>
          <a:xfrm>
            <a:off x="7302600" y="3428400"/>
            <a:ext cx="289200" cy="289200"/>
          </a:xfrm>
          <a:prstGeom prst="ellipse">
            <a:avLst/>
          </a:prstGeom>
          <a:solidFill>
            <a:schemeClr val="lt1"/>
          </a:solidFill>
          <a:ln cap="flat" cmpd="sng" w="9525">
            <a:solidFill>
              <a:schemeClr val="dk1"/>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2" name="Google Shape;662;p24"/>
          <p:cNvSpPr/>
          <p:nvPr/>
        </p:nvSpPr>
        <p:spPr>
          <a:xfrm>
            <a:off x="1093450" y="1704825"/>
            <a:ext cx="289200" cy="289200"/>
          </a:xfrm>
          <a:prstGeom prst="ellipse">
            <a:avLst/>
          </a:prstGeom>
          <a:solidFill>
            <a:schemeClr val="lt1"/>
          </a:solidFill>
          <a:ln cap="flat" cmpd="sng" w="9525">
            <a:solidFill>
              <a:schemeClr val="dk1"/>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663" name="Google Shape;663;p24"/>
          <p:cNvCxnSpPr/>
          <p:nvPr/>
        </p:nvCxnSpPr>
        <p:spPr>
          <a:xfrm flipH="1" rot="10800000">
            <a:off x="6502150" y="4389625"/>
            <a:ext cx="603300" cy="348300"/>
          </a:xfrm>
          <a:prstGeom prst="straightConnector1">
            <a:avLst/>
          </a:prstGeom>
          <a:noFill/>
          <a:ln cap="flat" cmpd="sng" w="9525">
            <a:solidFill>
              <a:schemeClr val="dk1"/>
            </a:solidFill>
            <a:prstDash val="dash"/>
            <a:round/>
            <a:headEnd len="sm" w="sm" type="none"/>
            <a:tailEnd len="sm" w="sm" type="none"/>
          </a:ln>
        </p:spPr>
      </p:cxnSp>
      <p:grpSp>
        <p:nvGrpSpPr>
          <p:cNvPr id="664" name="Google Shape;664;p24"/>
          <p:cNvGrpSpPr/>
          <p:nvPr/>
        </p:nvGrpSpPr>
        <p:grpSpPr>
          <a:xfrm>
            <a:off x="896925" y="2324725"/>
            <a:ext cx="1712650" cy="1283100"/>
            <a:chOff x="1248375" y="2405700"/>
            <a:chExt cx="1712650" cy="1283100"/>
          </a:xfrm>
        </p:grpSpPr>
        <p:sp>
          <p:nvSpPr>
            <p:cNvPr id="665" name="Google Shape;665;p24"/>
            <p:cNvSpPr/>
            <p:nvPr/>
          </p:nvSpPr>
          <p:spPr>
            <a:xfrm>
              <a:off x="1248375" y="2624100"/>
              <a:ext cx="953825" cy="946575"/>
            </a:xfrm>
            <a:custGeom>
              <a:rect b="b" l="l" r="r" t="t"/>
              <a:pathLst>
                <a:path extrusionOk="0" h="37863" w="38153">
                  <a:moveTo>
                    <a:pt x="948" y="0"/>
                  </a:moveTo>
                  <a:cubicBezTo>
                    <a:pt x="948" y="1"/>
                    <a:pt x="1" y="37863"/>
                    <a:pt x="24594" y="37863"/>
                  </a:cubicBezTo>
                  <a:cubicBezTo>
                    <a:pt x="25476" y="37863"/>
                    <a:pt x="26390" y="37814"/>
                    <a:pt x="27338" y="37714"/>
                  </a:cubicBezTo>
                  <a:cubicBezTo>
                    <a:pt x="27338" y="37714"/>
                    <a:pt x="23410" y="23247"/>
                    <a:pt x="11717" y="19227"/>
                  </a:cubicBezTo>
                  <a:lnTo>
                    <a:pt x="11717" y="19227"/>
                  </a:lnTo>
                  <a:cubicBezTo>
                    <a:pt x="20821" y="20659"/>
                    <a:pt x="28632" y="31428"/>
                    <a:pt x="29048" y="36327"/>
                  </a:cubicBezTo>
                  <a:cubicBezTo>
                    <a:pt x="29048" y="36327"/>
                    <a:pt x="38153" y="19411"/>
                    <a:pt x="18372" y="11739"/>
                  </a:cubicBezTo>
                  <a:cubicBezTo>
                    <a:pt x="1642" y="5269"/>
                    <a:pt x="948" y="1"/>
                    <a:pt x="94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6" name="Google Shape;666;p24"/>
            <p:cNvSpPr/>
            <p:nvPr/>
          </p:nvSpPr>
          <p:spPr>
            <a:xfrm>
              <a:off x="1674150" y="2405700"/>
              <a:ext cx="1286875" cy="1283100"/>
            </a:xfrm>
            <a:custGeom>
              <a:rect b="b" l="l" r="r" t="t"/>
              <a:pathLst>
                <a:path extrusionOk="0" h="51324" w="51475">
                  <a:moveTo>
                    <a:pt x="47882" y="1"/>
                  </a:moveTo>
                  <a:cubicBezTo>
                    <a:pt x="47882" y="2"/>
                    <a:pt x="47280" y="6980"/>
                    <a:pt x="25605" y="16501"/>
                  </a:cubicBezTo>
                  <a:cubicBezTo>
                    <a:pt x="1" y="27824"/>
                    <a:pt x="13034" y="49592"/>
                    <a:pt x="13034" y="49592"/>
                  </a:cubicBezTo>
                  <a:cubicBezTo>
                    <a:pt x="13219" y="43076"/>
                    <a:pt x="22878" y="28425"/>
                    <a:pt x="34802" y="26021"/>
                  </a:cubicBezTo>
                  <a:lnTo>
                    <a:pt x="34802" y="26021"/>
                  </a:lnTo>
                  <a:cubicBezTo>
                    <a:pt x="19597" y="32030"/>
                    <a:pt x="15345" y="51256"/>
                    <a:pt x="15345" y="51256"/>
                  </a:cubicBezTo>
                  <a:cubicBezTo>
                    <a:pt x="16082" y="51301"/>
                    <a:pt x="16803" y="51323"/>
                    <a:pt x="17507" y="51323"/>
                  </a:cubicBezTo>
                  <a:cubicBezTo>
                    <a:pt x="51474" y="51323"/>
                    <a:pt x="47882" y="3"/>
                    <a:pt x="4788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7" name="Google Shape;667;p24"/>
            <p:cNvSpPr/>
            <p:nvPr/>
          </p:nvSpPr>
          <p:spPr>
            <a:xfrm>
              <a:off x="1728450" y="2413800"/>
              <a:ext cx="532300" cy="531075"/>
            </a:xfrm>
            <a:custGeom>
              <a:rect b="b" l="l" r="r" t="t"/>
              <a:pathLst>
                <a:path extrusionOk="0" h="21243" w="21292">
                  <a:moveTo>
                    <a:pt x="19828" y="0"/>
                  </a:moveTo>
                  <a:cubicBezTo>
                    <a:pt x="19828" y="1"/>
                    <a:pt x="19550" y="2913"/>
                    <a:pt x="10585" y="6841"/>
                  </a:cubicBezTo>
                  <a:cubicBezTo>
                    <a:pt x="1" y="11509"/>
                    <a:pt x="5362" y="20521"/>
                    <a:pt x="5362" y="20521"/>
                  </a:cubicBezTo>
                  <a:cubicBezTo>
                    <a:pt x="5455" y="17840"/>
                    <a:pt x="9475" y="11786"/>
                    <a:pt x="14421" y="10769"/>
                  </a:cubicBezTo>
                  <a:lnTo>
                    <a:pt x="14421" y="10769"/>
                  </a:lnTo>
                  <a:cubicBezTo>
                    <a:pt x="8135" y="13265"/>
                    <a:pt x="6379" y="21214"/>
                    <a:pt x="6379" y="21214"/>
                  </a:cubicBezTo>
                  <a:cubicBezTo>
                    <a:pt x="6685" y="21233"/>
                    <a:pt x="6984" y="21242"/>
                    <a:pt x="7277" y="21242"/>
                  </a:cubicBezTo>
                  <a:cubicBezTo>
                    <a:pt x="21291" y="21242"/>
                    <a:pt x="19828" y="2"/>
                    <a:pt x="1982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68" name="Google Shape;668;p24"/>
          <p:cNvGrpSpPr/>
          <p:nvPr/>
        </p:nvGrpSpPr>
        <p:grpSpPr>
          <a:xfrm>
            <a:off x="6792509" y="1029751"/>
            <a:ext cx="1541636" cy="1491844"/>
            <a:chOff x="2858475" y="4442750"/>
            <a:chExt cx="979625" cy="1024900"/>
          </a:xfrm>
        </p:grpSpPr>
        <p:sp>
          <p:nvSpPr>
            <p:cNvPr id="669" name="Google Shape;669;p24"/>
            <p:cNvSpPr/>
            <p:nvPr/>
          </p:nvSpPr>
          <p:spPr>
            <a:xfrm>
              <a:off x="3321800" y="5445675"/>
              <a:ext cx="71675" cy="21975"/>
            </a:xfrm>
            <a:custGeom>
              <a:rect b="b" l="l" r="r" t="t"/>
              <a:pathLst>
                <a:path extrusionOk="0" h="879" w="2867">
                  <a:moveTo>
                    <a:pt x="1" y="0"/>
                  </a:moveTo>
                  <a:cubicBezTo>
                    <a:pt x="1" y="462"/>
                    <a:pt x="370" y="878"/>
                    <a:pt x="833" y="878"/>
                  </a:cubicBezTo>
                  <a:lnTo>
                    <a:pt x="2034" y="878"/>
                  </a:lnTo>
                  <a:cubicBezTo>
                    <a:pt x="2496" y="878"/>
                    <a:pt x="2866" y="462"/>
                    <a:pt x="2866"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70" name="Google Shape;670;p24"/>
            <p:cNvGrpSpPr/>
            <p:nvPr/>
          </p:nvGrpSpPr>
          <p:grpSpPr>
            <a:xfrm>
              <a:off x="2858475" y="4442750"/>
              <a:ext cx="979625" cy="1002950"/>
              <a:chOff x="2858475" y="4442750"/>
              <a:chExt cx="979625" cy="1002950"/>
            </a:xfrm>
          </p:grpSpPr>
          <p:sp>
            <p:nvSpPr>
              <p:cNvPr id="671" name="Google Shape;671;p24"/>
              <p:cNvSpPr/>
              <p:nvPr/>
            </p:nvSpPr>
            <p:spPr>
              <a:xfrm>
                <a:off x="3121925" y="4675000"/>
                <a:ext cx="461025" cy="615850"/>
              </a:xfrm>
              <a:custGeom>
                <a:rect b="b" l="l" r="r" t="t"/>
                <a:pathLst>
                  <a:path extrusionOk="0" h="24634" w="18441">
                    <a:moveTo>
                      <a:pt x="9382" y="0"/>
                    </a:moveTo>
                    <a:cubicBezTo>
                      <a:pt x="4391" y="0"/>
                      <a:pt x="555" y="4067"/>
                      <a:pt x="324" y="9059"/>
                    </a:cubicBezTo>
                    <a:cubicBezTo>
                      <a:pt x="0" y="17470"/>
                      <a:pt x="5269" y="18718"/>
                      <a:pt x="5454" y="24634"/>
                    </a:cubicBezTo>
                    <a:lnTo>
                      <a:pt x="13311" y="24634"/>
                    </a:lnTo>
                    <a:cubicBezTo>
                      <a:pt x="13542" y="19273"/>
                      <a:pt x="18441" y="17054"/>
                      <a:pt x="18441" y="9059"/>
                    </a:cubicBezTo>
                    <a:cubicBezTo>
                      <a:pt x="18441" y="4067"/>
                      <a:pt x="14374" y="0"/>
                      <a:pt x="9382"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2" name="Google Shape;672;p24"/>
              <p:cNvSpPr/>
              <p:nvPr/>
            </p:nvSpPr>
            <p:spPr>
              <a:xfrm>
                <a:off x="3253625" y="5285050"/>
                <a:ext cx="206850" cy="132900"/>
              </a:xfrm>
              <a:custGeom>
                <a:rect b="b" l="l" r="r" t="t"/>
                <a:pathLst>
                  <a:path extrusionOk="0" h="5316" w="8274">
                    <a:moveTo>
                      <a:pt x="417" y="1"/>
                    </a:moveTo>
                    <a:cubicBezTo>
                      <a:pt x="186" y="1"/>
                      <a:pt x="1" y="186"/>
                      <a:pt x="47" y="417"/>
                    </a:cubicBezTo>
                    <a:lnTo>
                      <a:pt x="47" y="3652"/>
                    </a:lnTo>
                    <a:cubicBezTo>
                      <a:pt x="1" y="4576"/>
                      <a:pt x="740" y="5316"/>
                      <a:pt x="1711" y="5316"/>
                    </a:cubicBezTo>
                    <a:lnTo>
                      <a:pt x="6610" y="5316"/>
                    </a:lnTo>
                    <a:cubicBezTo>
                      <a:pt x="7534" y="5316"/>
                      <a:pt x="8274" y="4576"/>
                      <a:pt x="8274" y="3652"/>
                    </a:cubicBezTo>
                    <a:lnTo>
                      <a:pt x="8274" y="417"/>
                    </a:lnTo>
                    <a:cubicBezTo>
                      <a:pt x="8274" y="186"/>
                      <a:pt x="8135" y="47"/>
                      <a:pt x="7904"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3" name="Google Shape;673;p24"/>
              <p:cNvSpPr/>
              <p:nvPr/>
            </p:nvSpPr>
            <p:spPr>
              <a:xfrm>
                <a:off x="3295225" y="5417925"/>
                <a:ext cx="123650" cy="27775"/>
              </a:xfrm>
              <a:custGeom>
                <a:rect b="b" l="l" r="r" t="t"/>
                <a:pathLst>
                  <a:path extrusionOk="0" h="1111" w="4946">
                    <a:moveTo>
                      <a:pt x="47" y="1"/>
                    </a:moveTo>
                    <a:lnTo>
                      <a:pt x="47" y="232"/>
                    </a:lnTo>
                    <a:cubicBezTo>
                      <a:pt x="1" y="694"/>
                      <a:pt x="417" y="1110"/>
                      <a:pt x="925" y="1110"/>
                    </a:cubicBezTo>
                    <a:lnTo>
                      <a:pt x="4022" y="1110"/>
                    </a:lnTo>
                    <a:cubicBezTo>
                      <a:pt x="4530" y="1110"/>
                      <a:pt x="4946" y="694"/>
                      <a:pt x="4946" y="232"/>
                    </a:cubicBezTo>
                    <a:lnTo>
                      <a:pt x="4946"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4" name="Google Shape;674;p24"/>
              <p:cNvSpPr/>
              <p:nvPr/>
            </p:nvSpPr>
            <p:spPr>
              <a:xfrm>
                <a:off x="3253625" y="5308175"/>
                <a:ext cx="206850" cy="109775"/>
              </a:xfrm>
              <a:custGeom>
                <a:rect b="b" l="l" r="r" t="t"/>
                <a:pathLst>
                  <a:path extrusionOk="0" h="4391" w="8274">
                    <a:moveTo>
                      <a:pt x="8274" y="0"/>
                    </a:moveTo>
                    <a:cubicBezTo>
                      <a:pt x="6980" y="925"/>
                      <a:pt x="5408" y="1433"/>
                      <a:pt x="3837" y="1479"/>
                    </a:cubicBezTo>
                    <a:cubicBezTo>
                      <a:pt x="3609" y="1456"/>
                      <a:pt x="3383" y="1444"/>
                      <a:pt x="3158" y="1444"/>
                    </a:cubicBezTo>
                    <a:cubicBezTo>
                      <a:pt x="2061" y="1444"/>
                      <a:pt x="1006" y="1720"/>
                      <a:pt x="47" y="2219"/>
                    </a:cubicBezTo>
                    <a:lnTo>
                      <a:pt x="47" y="2727"/>
                    </a:lnTo>
                    <a:cubicBezTo>
                      <a:pt x="1" y="3651"/>
                      <a:pt x="740" y="4391"/>
                      <a:pt x="1711" y="4391"/>
                    </a:cubicBezTo>
                    <a:lnTo>
                      <a:pt x="6610" y="4391"/>
                    </a:lnTo>
                    <a:cubicBezTo>
                      <a:pt x="7534" y="4391"/>
                      <a:pt x="8274" y="3651"/>
                      <a:pt x="8274" y="2727"/>
                    </a:cubicBezTo>
                    <a:lnTo>
                      <a:pt x="8274"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5" name="Google Shape;675;p24"/>
              <p:cNvSpPr/>
              <p:nvPr/>
            </p:nvSpPr>
            <p:spPr>
              <a:xfrm>
                <a:off x="3342600" y="4442750"/>
                <a:ext cx="26600" cy="159175"/>
              </a:xfrm>
              <a:custGeom>
                <a:rect b="b" l="l" r="r" t="t"/>
                <a:pathLst>
                  <a:path extrusionOk="0" h="6367" w="1064">
                    <a:moveTo>
                      <a:pt x="532" y="0"/>
                    </a:moveTo>
                    <a:cubicBezTo>
                      <a:pt x="266" y="0"/>
                      <a:pt x="1" y="185"/>
                      <a:pt x="47" y="555"/>
                    </a:cubicBezTo>
                    <a:lnTo>
                      <a:pt x="47" y="5916"/>
                    </a:lnTo>
                    <a:cubicBezTo>
                      <a:pt x="70" y="6217"/>
                      <a:pt x="301" y="6367"/>
                      <a:pt x="532" y="6367"/>
                    </a:cubicBezTo>
                    <a:cubicBezTo>
                      <a:pt x="763" y="6367"/>
                      <a:pt x="994" y="6217"/>
                      <a:pt x="1017" y="5916"/>
                    </a:cubicBezTo>
                    <a:lnTo>
                      <a:pt x="1017" y="555"/>
                    </a:lnTo>
                    <a:cubicBezTo>
                      <a:pt x="1064" y="185"/>
                      <a:pt x="798" y="0"/>
                      <a:pt x="532"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6" name="Google Shape;676;p24"/>
              <p:cNvSpPr/>
              <p:nvPr/>
            </p:nvSpPr>
            <p:spPr>
              <a:xfrm>
                <a:off x="3621050" y="4638375"/>
                <a:ext cx="135225" cy="105350"/>
              </a:xfrm>
              <a:custGeom>
                <a:rect b="b" l="l" r="r" t="t"/>
                <a:pathLst>
                  <a:path extrusionOk="0" h="4214" w="5409">
                    <a:moveTo>
                      <a:pt x="4849" y="1"/>
                    </a:moveTo>
                    <a:cubicBezTo>
                      <a:pt x="4756" y="1"/>
                      <a:pt x="4663" y="27"/>
                      <a:pt x="4576" y="79"/>
                    </a:cubicBezTo>
                    <a:lnTo>
                      <a:pt x="278" y="3360"/>
                    </a:lnTo>
                    <a:cubicBezTo>
                      <a:pt x="47" y="3499"/>
                      <a:pt x="1" y="3822"/>
                      <a:pt x="186" y="4007"/>
                    </a:cubicBezTo>
                    <a:cubicBezTo>
                      <a:pt x="267" y="4142"/>
                      <a:pt x="410" y="4214"/>
                      <a:pt x="562" y="4214"/>
                    </a:cubicBezTo>
                    <a:cubicBezTo>
                      <a:pt x="670" y="4214"/>
                      <a:pt x="783" y="4177"/>
                      <a:pt x="879" y="4099"/>
                    </a:cubicBezTo>
                    <a:lnTo>
                      <a:pt x="5177" y="864"/>
                    </a:lnTo>
                    <a:cubicBezTo>
                      <a:pt x="5362" y="726"/>
                      <a:pt x="5408" y="402"/>
                      <a:pt x="5270" y="217"/>
                    </a:cubicBezTo>
                    <a:cubicBezTo>
                      <a:pt x="5154" y="73"/>
                      <a:pt x="5003" y="1"/>
                      <a:pt x="4849"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7" name="Google Shape;677;p24"/>
              <p:cNvSpPr/>
              <p:nvPr/>
            </p:nvSpPr>
            <p:spPr>
              <a:xfrm>
                <a:off x="3673350" y="5026800"/>
                <a:ext cx="164750" cy="61325"/>
              </a:xfrm>
              <a:custGeom>
                <a:rect b="b" l="l" r="r" t="t"/>
                <a:pathLst>
                  <a:path extrusionOk="0" h="2453" w="6590">
                    <a:moveTo>
                      <a:pt x="701" y="0"/>
                    </a:moveTo>
                    <a:cubicBezTo>
                      <a:pt x="177" y="0"/>
                      <a:pt x="1" y="781"/>
                      <a:pt x="590" y="949"/>
                    </a:cubicBezTo>
                    <a:lnTo>
                      <a:pt x="5766" y="2428"/>
                    </a:lnTo>
                    <a:cubicBezTo>
                      <a:pt x="5824" y="2444"/>
                      <a:pt x="5879" y="2452"/>
                      <a:pt x="5930" y="2452"/>
                    </a:cubicBezTo>
                    <a:cubicBezTo>
                      <a:pt x="6448" y="2452"/>
                      <a:pt x="6590" y="1672"/>
                      <a:pt x="6043" y="1503"/>
                    </a:cubicBezTo>
                    <a:lnTo>
                      <a:pt x="867" y="24"/>
                    </a:lnTo>
                    <a:cubicBezTo>
                      <a:pt x="809" y="8"/>
                      <a:pt x="753" y="0"/>
                      <a:pt x="701"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8" name="Google Shape;678;p24"/>
              <p:cNvSpPr/>
              <p:nvPr/>
            </p:nvSpPr>
            <p:spPr>
              <a:xfrm>
                <a:off x="2858475" y="4959050"/>
                <a:ext cx="159475" cy="36025"/>
              </a:xfrm>
              <a:custGeom>
                <a:rect b="b" l="l" r="r" t="t"/>
                <a:pathLst>
                  <a:path extrusionOk="0" h="1441" w="6379">
                    <a:moveTo>
                      <a:pt x="5941" y="1"/>
                    </a:moveTo>
                    <a:cubicBezTo>
                      <a:pt x="5918" y="1"/>
                      <a:pt x="5894" y="3"/>
                      <a:pt x="5870" y="8"/>
                    </a:cubicBezTo>
                    <a:lnTo>
                      <a:pt x="463" y="470"/>
                    </a:lnTo>
                    <a:cubicBezTo>
                      <a:pt x="232" y="470"/>
                      <a:pt x="0" y="701"/>
                      <a:pt x="47" y="978"/>
                    </a:cubicBezTo>
                    <a:cubicBezTo>
                      <a:pt x="47" y="1255"/>
                      <a:pt x="278" y="1440"/>
                      <a:pt x="555" y="1440"/>
                    </a:cubicBezTo>
                    <a:lnTo>
                      <a:pt x="5916" y="932"/>
                    </a:lnTo>
                    <a:cubicBezTo>
                      <a:pt x="6194" y="932"/>
                      <a:pt x="6378" y="701"/>
                      <a:pt x="6378" y="424"/>
                    </a:cubicBezTo>
                    <a:cubicBezTo>
                      <a:pt x="6337" y="175"/>
                      <a:pt x="6147" y="1"/>
                      <a:pt x="5941"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9" name="Google Shape;679;p24"/>
              <p:cNvSpPr/>
              <p:nvPr/>
            </p:nvSpPr>
            <p:spPr>
              <a:xfrm>
                <a:off x="3017925" y="4568050"/>
                <a:ext cx="122450" cy="125775"/>
              </a:xfrm>
              <a:custGeom>
                <a:rect b="b" l="l" r="r" t="t"/>
                <a:pathLst>
                  <a:path extrusionOk="0" h="5031" w="4898">
                    <a:moveTo>
                      <a:pt x="512" y="1"/>
                    </a:moveTo>
                    <a:cubicBezTo>
                      <a:pt x="411" y="1"/>
                      <a:pt x="313" y="37"/>
                      <a:pt x="232" y="119"/>
                    </a:cubicBezTo>
                    <a:cubicBezTo>
                      <a:pt x="0" y="303"/>
                      <a:pt x="0" y="627"/>
                      <a:pt x="185" y="812"/>
                    </a:cubicBezTo>
                    <a:lnTo>
                      <a:pt x="3790" y="4833"/>
                    </a:lnTo>
                    <a:cubicBezTo>
                      <a:pt x="3896" y="4973"/>
                      <a:pt x="4028" y="5031"/>
                      <a:pt x="4157" y="5031"/>
                    </a:cubicBezTo>
                    <a:cubicBezTo>
                      <a:pt x="4539" y="5031"/>
                      <a:pt x="4898" y="4531"/>
                      <a:pt x="4484" y="4186"/>
                    </a:cubicBezTo>
                    <a:lnTo>
                      <a:pt x="879" y="165"/>
                    </a:lnTo>
                    <a:cubicBezTo>
                      <a:pt x="775" y="61"/>
                      <a:pt x="642" y="1"/>
                      <a:pt x="512"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680" name="Google Shape;680;p24"/>
          <p:cNvGrpSpPr/>
          <p:nvPr/>
        </p:nvGrpSpPr>
        <p:grpSpPr>
          <a:xfrm>
            <a:off x="7375456" y="1498891"/>
            <a:ext cx="375331" cy="798727"/>
            <a:chOff x="4505925" y="1009331"/>
            <a:chExt cx="412860" cy="878494"/>
          </a:xfrm>
        </p:grpSpPr>
        <p:sp>
          <p:nvSpPr>
            <p:cNvPr id="681" name="Google Shape;681;p24"/>
            <p:cNvSpPr/>
            <p:nvPr/>
          </p:nvSpPr>
          <p:spPr>
            <a:xfrm>
              <a:off x="4679250" y="1526910"/>
              <a:ext cx="69393" cy="360915"/>
            </a:xfrm>
            <a:custGeom>
              <a:rect b="b" l="l" r="r" t="t"/>
              <a:pathLst>
                <a:path extrusionOk="0" h="3883" w="2035">
                  <a:moveTo>
                    <a:pt x="1" y="1"/>
                  </a:moveTo>
                  <a:lnTo>
                    <a:pt x="1" y="3883"/>
                  </a:lnTo>
                  <a:lnTo>
                    <a:pt x="2034" y="3883"/>
                  </a:lnTo>
                  <a:lnTo>
                    <a:pt x="2034"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2" name="Google Shape;682;p24"/>
            <p:cNvSpPr/>
            <p:nvPr/>
          </p:nvSpPr>
          <p:spPr>
            <a:xfrm>
              <a:off x="4505925" y="1009331"/>
              <a:ext cx="412860" cy="552299"/>
            </a:xfrm>
            <a:custGeom>
              <a:rect b="b" l="l" r="r" t="t"/>
              <a:pathLst>
                <a:path extrusionOk="0" h="16200" w="12110">
                  <a:moveTo>
                    <a:pt x="6078" y="0"/>
                  </a:moveTo>
                  <a:cubicBezTo>
                    <a:pt x="5928" y="0"/>
                    <a:pt x="5778" y="70"/>
                    <a:pt x="5686" y="208"/>
                  </a:cubicBezTo>
                  <a:lnTo>
                    <a:pt x="3421" y="4044"/>
                  </a:lnTo>
                  <a:lnTo>
                    <a:pt x="2358" y="5847"/>
                  </a:lnTo>
                  <a:cubicBezTo>
                    <a:pt x="2173" y="6124"/>
                    <a:pt x="2404" y="6540"/>
                    <a:pt x="2774" y="6540"/>
                  </a:cubicBezTo>
                  <a:cubicBezTo>
                    <a:pt x="3051" y="6540"/>
                    <a:pt x="3236" y="6725"/>
                    <a:pt x="3236" y="7002"/>
                  </a:cubicBezTo>
                  <a:cubicBezTo>
                    <a:pt x="3236" y="7095"/>
                    <a:pt x="3236" y="7141"/>
                    <a:pt x="3190" y="7233"/>
                  </a:cubicBezTo>
                  <a:lnTo>
                    <a:pt x="2589" y="8296"/>
                  </a:lnTo>
                  <a:lnTo>
                    <a:pt x="1203" y="10792"/>
                  </a:lnTo>
                  <a:cubicBezTo>
                    <a:pt x="1018" y="11116"/>
                    <a:pt x="1249" y="11485"/>
                    <a:pt x="1618" y="11485"/>
                  </a:cubicBezTo>
                  <a:lnTo>
                    <a:pt x="1896" y="11485"/>
                  </a:lnTo>
                  <a:cubicBezTo>
                    <a:pt x="2266" y="11485"/>
                    <a:pt x="2450" y="11901"/>
                    <a:pt x="2266" y="12179"/>
                  </a:cubicBezTo>
                  <a:lnTo>
                    <a:pt x="2127" y="12410"/>
                  </a:lnTo>
                  <a:lnTo>
                    <a:pt x="186" y="15506"/>
                  </a:lnTo>
                  <a:cubicBezTo>
                    <a:pt x="1" y="15784"/>
                    <a:pt x="232" y="16199"/>
                    <a:pt x="602" y="16199"/>
                  </a:cubicBezTo>
                  <a:lnTo>
                    <a:pt x="11555" y="16199"/>
                  </a:lnTo>
                  <a:cubicBezTo>
                    <a:pt x="11925" y="16153"/>
                    <a:pt x="12110" y="15784"/>
                    <a:pt x="11925" y="15506"/>
                  </a:cubicBezTo>
                  <a:lnTo>
                    <a:pt x="9845" y="12225"/>
                  </a:lnTo>
                  <a:cubicBezTo>
                    <a:pt x="9845" y="12179"/>
                    <a:pt x="9845" y="12179"/>
                    <a:pt x="9845" y="12179"/>
                  </a:cubicBezTo>
                  <a:cubicBezTo>
                    <a:pt x="9707" y="11855"/>
                    <a:pt x="9938" y="11485"/>
                    <a:pt x="10307" y="11485"/>
                  </a:cubicBezTo>
                  <a:lnTo>
                    <a:pt x="10585" y="11485"/>
                  </a:lnTo>
                  <a:cubicBezTo>
                    <a:pt x="10908" y="11485"/>
                    <a:pt x="11139" y="11116"/>
                    <a:pt x="10954" y="10838"/>
                  </a:cubicBezTo>
                  <a:lnTo>
                    <a:pt x="9707" y="8527"/>
                  </a:lnTo>
                  <a:lnTo>
                    <a:pt x="8967" y="7233"/>
                  </a:lnTo>
                  <a:cubicBezTo>
                    <a:pt x="8782" y="6910"/>
                    <a:pt x="9013" y="6540"/>
                    <a:pt x="9383" y="6540"/>
                  </a:cubicBezTo>
                  <a:cubicBezTo>
                    <a:pt x="9614" y="6540"/>
                    <a:pt x="9845" y="6309"/>
                    <a:pt x="9845" y="6078"/>
                  </a:cubicBezTo>
                  <a:cubicBezTo>
                    <a:pt x="9845" y="5985"/>
                    <a:pt x="9799" y="5893"/>
                    <a:pt x="9799" y="5847"/>
                  </a:cubicBezTo>
                  <a:lnTo>
                    <a:pt x="8551" y="3721"/>
                  </a:lnTo>
                  <a:lnTo>
                    <a:pt x="6471" y="208"/>
                  </a:lnTo>
                  <a:cubicBezTo>
                    <a:pt x="6379" y="70"/>
                    <a:pt x="6229" y="0"/>
                    <a:pt x="6078"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3" name="Google Shape;683;p24"/>
            <p:cNvSpPr/>
            <p:nvPr/>
          </p:nvSpPr>
          <p:spPr>
            <a:xfrm>
              <a:off x="4505925" y="1136159"/>
              <a:ext cx="412860" cy="425474"/>
            </a:xfrm>
            <a:custGeom>
              <a:rect b="b" l="l" r="r" t="t"/>
              <a:pathLst>
                <a:path extrusionOk="0" h="12480" w="12110">
                  <a:moveTo>
                    <a:pt x="8551" y="1"/>
                  </a:moveTo>
                  <a:cubicBezTo>
                    <a:pt x="8051" y="322"/>
                    <a:pt x="7744" y="782"/>
                    <a:pt x="7417" y="782"/>
                  </a:cubicBezTo>
                  <a:cubicBezTo>
                    <a:pt x="7321" y="782"/>
                    <a:pt x="7223" y="742"/>
                    <a:pt x="7118" y="648"/>
                  </a:cubicBezTo>
                  <a:cubicBezTo>
                    <a:pt x="6897" y="474"/>
                    <a:pt x="6665" y="403"/>
                    <a:pt x="6426" y="403"/>
                  </a:cubicBezTo>
                  <a:cubicBezTo>
                    <a:pt x="5966" y="403"/>
                    <a:pt x="5479" y="667"/>
                    <a:pt x="4992" y="971"/>
                  </a:cubicBezTo>
                  <a:cubicBezTo>
                    <a:pt x="4834" y="1056"/>
                    <a:pt x="4682" y="1092"/>
                    <a:pt x="4539" y="1092"/>
                  </a:cubicBezTo>
                  <a:cubicBezTo>
                    <a:pt x="4057" y="1092"/>
                    <a:pt x="3670" y="681"/>
                    <a:pt x="3421" y="324"/>
                  </a:cubicBezTo>
                  <a:lnTo>
                    <a:pt x="2358" y="2127"/>
                  </a:lnTo>
                  <a:cubicBezTo>
                    <a:pt x="2173" y="2404"/>
                    <a:pt x="2404" y="2820"/>
                    <a:pt x="2774" y="2820"/>
                  </a:cubicBezTo>
                  <a:cubicBezTo>
                    <a:pt x="3051" y="2820"/>
                    <a:pt x="3236" y="3005"/>
                    <a:pt x="3236" y="3282"/>
                  </a:cubicBezTo>
                  <a:cubicBezTo>
                    <a:pt x="3236" y="3375"/>
                    <a:pt x="3236" y="3421"/>
                    <a:pt x="3190" y="3513"/>
                  </a:cubicBezTo>
                  <a:lnTo>
                    <a:pt x="2589" y="4576"/>
                  </a:lnTo>
                  <a:lnTo>
                    <a:pt x="1203" y="7072"/>
                  </a:lnTo>
                  <a:cubicBezTo>
                    <a:pt x="1018" y="7396"/>
                    <a:pt x="1249" y="7765"/>
                    <a:pt x="1618" y="7765"/>
                  </a:cubicBezTo>
                  <a:lnTo>
                    <a:pt x="1896" y="7765"/>
                  </a:lnTo>
                  <a:cubicBezTo>
                    <a:pt x="2266" y="7765"/>
                    <a:pt x="2450" y="8181"/>
                    <a:pt x="2266" y="8459"/>
                  </a:cubicBezTo>
                  <a:lnTo>
                    <a:pt x="2127" y="8690"/>
                  </a:lnTo>
                  <a:lnTo>
                    <a:pt x="186" y="11786"/>
                  </a:lnTo>
                  <a:cubicBezTo>
                    <a:pt x="1" y="12064"/>
                    <a:pt x="232" y="12479"/>
                    <a:pt x="602" y="12479"/>
                  </a:cubicBezTo>
                  <a:lnTo>
                    <a:pt x="11555" y="12479"/>
                  </a:lnTo>
                  <a:cubicBezTo>
                    <a:pt x="11925" y="12433"/>
                    <a:pt x="12110" y="12064"/>
                    <a:pt x="11925" y="11786"/>
                  </a:cubicBezTo>
                  <a:lnTo>
                    <a:pt x="9845" y="8505"/>
                  </a:lnTo>
                  <a:cubicBezTo>
                    <a:pt x="9845" y="8459"/>
                    <a:pt x="9845" y="8459"/>
                    <a:pt x="9845" y="8459"/>
                  </a:cubicBezTo>
                  <a:cubicBezTo>
                    <a:pt x="9707" y="8135"/>
                    <a:pt x="9938" y="7765"/>
                    <a:pt x="10307" y="7765"/>
                  </a:cubicBezTo>
                  <a:lnTo>
                    <a:pt x="10585" y="7765"/>
                  </a:lnTo>
                  <a:cubicBezTo>
                    <a:pt x="10908" y="7765"/>
                    <a:pt x="11139" y="7396"/>
                    <a:pt x="10954" y="7118"/>
                  </a:cubicBezTo>
                  <a:lnTo>
                    <a:pt x="9707" y="4807"/>
                  </a:lnTo>
                  <a:lnTo>
                    <a:pt x="8967" y="3513"/>
                  </a:lnTo>
                  <a:cubicBezTo>
                    <a:pt x="8782" y="3190"/>
                    <a:pt x="9013" y="2820"/>
                    <a:pt x="9383" y="2820"/>
                  </a:cubicBezTo>
                  <a:cubicBezTo>
                    <a:pt x="9614" y="2820"/>
                    <a:pt x="9845" y="2589"/>
                    <a:pt x="9845" y="2358"/>
                  </a:cubicBezTo>
                  <a:cubicBezTo>
                    <a:pt x="9845" y="2265"/>
                    <a:pt x="9799" y="2173"/>
                    <a:pt x="9799" y="2127"/>
                  </a:cubicBezTo>
                  <a:lnTo>
                    <a:pt x="8551"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4" name="Google Shape;684;p24"/>
            <p:cNvSpPr/>
            <p:nvPr/>
          </p:nvSpPr>
          <p:spPr>
            <a:xfrm>
              <a:off x="4505925" y="1287228"/>
              <a:ext cx="412860" cy="274411"/>
            </a:xfrm>
            <a:custGeom>
              <a:rect b="b" l="l" r="r" t="t"/>
              <a:pathLst>
                <a:path extrusionOk="0" h="8049" w="12110">
                  <a:moveTo>
                    <a:pt x="3093" y="0"/>
                  </a:moveTo>
                  <a:cubicBezTo>
                    <a:pt x="2942" y="0"/>
                    <a:pt x="2765" y="57"/>
                    <a:pt x="2589" y="145"/>
                  </a:cubicBezTo>
                  <a:lnTo>
                    <a:pt x="1203" y="2641"/>
                  </a:lnTo>
                  <a:cubicBezTo>
                    <a:pt x="1018" y="2965"/>
                    <a:pt x="1249" y="3334"/>
                    <a:pt x="1618" y="3334"/>
                  </a:cubicBezTo>
                  <a:lnTo>
                    <a:pt x="1896" y="3334"/>
                  </a:lnTo>
                  <a:cubicBezTo>
                    <a:pt x="2266" y="3334"/>
                    <a:pt x="2450" y="3750"/>
                    <a:pt x="2266" y="4028"/>
                  </a:cubicBezTo>
                  <a:lnTo>
                    <a:pt x="2127" y="4259"/>
                  </a:lnTo>
                  <a:lnTo>
                    <a:pt x="186" y="7355"/>
                  </a:lnTo>
                  <a:cubicBezTo>
                    <a:pt x="1" y="7633"/>
                    <a:pt x="232" y="8048"/>
                    <a:pt x="602" y="8048"/>
                  </a:cubicBezTo>
                  <a:lnTo>
                    <a:pt x="11555" y="8048"/>
                  </a:lnTo>
                  <a:cubicBezTo>
                    <a:pt x="11925" y="8048"/>
                    <a:pt x="12110" y="7633"/>
                    <a:pt x="11925" y="7355"/>
                  </a:cubicBezTo>
                  <a:lnTo>
                    <a:pt x="9845" y="4028"/>
                  </a:lnTo>
                  <a:cubicBezTo>
                    <a:pt x="9707" y="3704"/>
                    <a:pt x="9938" y="3334"/>
                    <a:pt x="10307" y="3334"/>
                  </a:cubicBezTo>
                  <a:lnTo>
                    <a:pt x="10538" y="3334"/>
                  </a:lnTo>
                  <a:cubicBezTo>
                    <a:pt x="10908" y="3334"/>
                    <a:pt x="11139" y="2965"/>
                    <a:pt x="10954" y="2641"/>
                  </a:cubicBezTo>
                  <a:lnTo>
                    <a:pt x="9707" y="330"/>
                  </a:lnTo>
                  <a:cubicBezTo>
                    <a:pt x="9266" y="523"/>
                    <a:pt x="8858" y="683"/>
                    <a:pt x="8444" y="683"/>
                  </a:cubicBezTo>
                  <a:cubicBezTo>
                    <a:pt x="8163" y="683"/>
                    <a:pt x="7879" y="609"/>
                    <a:pt x="7581" y="423"/>
                  </a:cubicBezTo>
                  <a:cubicBezTo>
                    <a:pt x="7262" y="204"/>
                    <a:pt x="6893" y="96"/>
                    <a:pt x="6527" y="96"/>
                  </a:cubicBezTo>
                  <a:cubicBezTo>
                    <a:pt x="6043" y="96"/>
                    <a:pt x="5566" y="285"/>
                    <a:pt x="5223" y="654"/>
                  </a:cubicBezTo>
                  <a:cubicBezTo>
                    <a:pt x="5008" y="820"/>
                    <a:pt x="4756" y="896"/>
                    <a:pt x="4510" y="896"/>
                  </a:cubicBezTo>
                  <a:cubicBezTo>
                    <a:pt x="4069" y="896"/>
                    <a:pt x="3645" y="652"/>
                    <a:pt x="3467" y="238"/>
                  </a:cubicBezTo>
                  <a:cubicBezTo>
                    <a:pt x="3395" y="69"/>
                    <a:pt x="3259" y="0"/>
                    <a:pt x="3093"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5" name="Google Shape;685;p24"/>
            <p:cNvSpPr/>
            <p:nvPr/>
          </p:nvSpPr>
          <p:spPr>
            <a:xfrm>
              <a:off x="4505925" y="1422955"/>
              <a:ext cx="412860" cy="138688"/>
            </a:xfrm>
            <a:custGeom>
              <a:rect b="b" l="l" r="r" t="t"/>
              <a:pathLst>
                <a:path extrusionOk="0" h="4068" w="12110">
                  <a:moveTo>
                    <a:pt x="9845" y="0"/>
                  </a:moveTo>
                  <a:cubicBezTo>
                    <a:pt x="9429" y="93"/>
                    <a:pt x="9013" y="278"/>
                    <a:pt x="8690" y="555"/>
                  </a:cubicBezTo>
                  <a:cubicBezTo>
                    <a:pt x="8384" y="817"/>
                    <a:pt x="8367" y="1533"/>
                    <a:pt x="7586" y="1533"/>
                  </a:cubicBezTo>
                  <a:cubicBezTo>
                    <a:pt x="7541" y="1533"/>
                    <a:pt x="7493" y="1531"/>
                    <a:pt x="7442" y="1526"/>
                  </a:cubicBezTo>
                  <a:cubicBezTo>
                    <a:pt x="6558" y="1481"/>
                    <a:pt x="6562" y="549"/>
                    <a:pt x="5714" y="549"/>
                  </a:cubicBezTo>
                  <a:cubicBezTo>
                    <a:pt x="5676" y="549"/>
                    <a:pt x="5635" y="551"/>
                    <a:pt x="5593" y="555"/>
                  </a:cubicBezTo>
                  <a:cubicBezTo>
                    <a:pt x="4715" y="597"/>
                    <a:pt x="4215" y="1320"/>
                    <a:pt x="3614" y="1320"/>
                  </a:cubicBezTo>
                  <a:cubicBezTo>
                    <a:pt x="3551" y="1320"/>
                    <a:pt x="3487" y="1312"/>
                    <a:pt x="3421" y="1294"/>
                  </a:cubicBezTo>
                  <a:cubicBezTo>
                    <a:pt x="2728" y="1110"/>
                    <a:pt x="3282" y="694"/>
                    <a:pt x="2728" y="324"/>
                  </a:cubicBezTo>
                  <a:cubicBezTo>
                    <a:pt x="2619" y="270"/>
                    <a:pt x="2495" y="247"/>
                    <a:pt x="2374" y="247"/>
                  </a:cubicBezTo>
                  <a:cubicBezTo>
                    <a:pt x="2288" y="247"/>
                    <a:pt x="2203" y="258"/>
                    <a:pt x="2127" y="278"/>
                  </a:cubicBezTo>
                  <a:lnTo>
                    <a:pt x="186" y="3374"/>
                  </a:lnTo>
                  <a:cubicBezTo>
                    <a:pt x="1" y="3652"/>
                    <a:pt x="232" y="4067"/>
                    <a:pt x="602" y="4067"/>
                  </a:cubicBezTo>
                  <a:lnTo>
                    <a:pt x="11555" y="4067"/>
                  </a:lnTo>
                  <a:cubicBezTo>
                    <a:pt x="11925" y="4021"/>
                    <a:pt x="12110" y="3652"/>
                    <a:pt x="11925" y="3374"/>
                  </a:cubicBezTo>
                  <a:lnTo>
                    <a:pt x="9845" y="47"/>
                  </a:lnTo>
                  <a:cubicBezTo>
                    <a:pt x="9845" y="47"/>
                    <a:pt x="9845" y="47"/>
                    <a:pt x="984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4"/>
          <p:cNvSpPr txBox="1"/>
          <p:nvPr>
            <p:ph type="title"/>
          </p:nvPr>
        </p:nvSpPr>
        <p:spPr>
          <a:xfrm>
            <a:off x="713225" y="539500"/>
            <a:ext cx="7717500" cy="572700"/>
          </a:xfrm>
          <a:prstGeom prst="rect">
            <a:avLst/>
          </a:prstGeom>
          <a:noFill/>
          <a:ln cap="flat" cmpd="sng" w="9525">
            <a:solidFill>
              <a:schemeClr val="dk1"/>
            </a:solidFill>
            <a:prstDash val="dash"/>
            <a:round/>
            <a:headEnd len="sm" w="sm" type="none"/>
            <a:tailEnd len="sm" w="sm" type="none"/>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
              <a:t>URL of Datasets </a:t>
            </a:r>
            <a:endParaRPr/>
          </a:p>
        </p:txBody>
      </p:sp>
      <p:sp>
        <p:nvSpPr>
          <p:cNvPr id="361" name="Google Shape;361;p4"/>
          <p:cNvSpPr txBox="1"/>
          <p:nvPr>
            <p:ph idx="2" type="title"/>
          </p:nvPr>
        </p:nvSpPr>
        <p:spPr>
          <a:xfrm>
            <a:off x="713250" y="1748019"/>
            <a:ext cx="1850700" cy="691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400"/>
              <a:buNone/>
            </a:pPr>
            <a:r>
              <a:rPr lang="en"/>
              <a:t>01</a:t>
            </a:r>
            <a:endParaRPr/>
          </a:p>
        </p:txBody>
      </p:sp>
      <p:sp>
        <p:nvSpPr>
          <p:cNvPr id="362" name="Google Shape;362;p4"/>
          <p:cNvSpPr txBox="1"/>
          <p:nvPr>
            <p:ph idx="3" type="title"/>
          </p:nvPr>
        </p:nvSpPr>
        <p:spPr>
          <a:xfrm>
            <a:off x="713250" y="2497450"/>
            <a:ext cx="1850700" cy="797700"/>
          </a:xfrm>
          <a:prstGeom prst="rect">
            <a:avLst/>
          </a:prstGeom>
          <a:noFill/>
          <a:ln cap="flat" cmpd="sng" w="9525">
            <a:solidFill>
              <a:schemeClr val="dk1"/>
            </a:solidFill>
            <a:prstDash val="dash"/>
            <a:round/>
            <a:headEnd len="sm" w="sm" type="none"/>
            <a:tailEnd len="sm" w="sm" type="none"/>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400"/>
              <a:buNone/>
            </a:pPr>
            <a:r>
              <a:rPr lang="en"/>
              <a:t>Ridership</a:t>
            </a:r>
            <a:endParaRPr/>
          </a:p>
        </p:txBody>
      </p:sp>
      <p:sp>
        <p:nvSpPr>
          <p:cNvPr id="363" name="Google Shape;363;p4"/>
          <p:cNvSpPr txBox="1"/>
          <p:nvPr>
            <p:ph idx="1" type="subTitle"/>
          </p:nvPr>
        </p:nvSpPr>
        <p:spPr>
          <a:xfrm>
            <a:off x="713250" y="3286605"/>
            <a:ext cx="1850700" cy="1319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200"/>
              </a:spcAft>
              <a:buSzPts val="1600"/>
              <a:buNone/>
            </a:pPr>
            <a:r>
              <a:rPr lang="en" sz="1300" u="sng">
                <a:solidFill>
                  <a:schemeClr val="hlink"/>
                </a:solidFill>
                <a:hlinkClick r:id="rId3"/>
              </a:rPr>
              <a:t>https://data.gov.sg/dataset/public-transport-utilisation-average-public-transport-ridership</a:t>
            </a:r>
            <a:r>
              <a:rPr lang="en" sz="1300"/>
              <a:t> </a:t>
            </a:r>
            <a:endParaRPr sz="1300"/>
          </a:p>
        </p:txBody>
      </p:sp>
      <p:sp>
        <p:nvSpPr>
          <p:cNvPr id="364" name="Google Shape;364;p4"/>
          <p:cNvSpPr txBox="1"/>
          <p:nvPr>
            <p:ph idx="4" type="title"/>
          </p:nvPr>
        </p:nvSpPr>
        <p:spPr>
          <a:xfrm>
            <a:off x="2668835" y="1748019"/>
            <a:ext cx="1850700" cy="691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400"/>
              <a:buNone/>
            </a:pPr>
            <a:r>
              <a:rPr lang="en"/>
              <a:t>02</a:t>
            </a:r>
            <a:endParaRPr/>
          </a:p>
        </p:txBody>
      </p:sp>
      <p:sp>
        <p:nvSpPr>
          <p:cNvPr id="365" name="Google Shape;365;p4"/>
          <p:cNvSpPr txBox="1"/>
          <p:nvPr>
            <p:ph idx="5" type="title"/>
          </p:nvPr>
        </p:nvSpPr>
        <p:spPr>
          <a:xfrm>
            <a:off x="2668833" y="2497450"/>
            <a:ext cx="1850700" cy="797700"/>
          </a:xfrm>
          <a:prstGeom prst="rect">
            <a:avLst/>
          </a:prstGeom>
          <a:noFill/>
          <a:ln cap="flat" cmpd="sng" w="9525">
            <a:solidFill>
              <a:schemeClr val="dk1"/>
            </a:solidFill>
            <a:prstDash val="dash"/>
            <a:round/>
            <a:headEnd len="sm" w="sm" type="none"/>
            <a:tailEnd len="sm" w="sm" type="none"/>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400"/>
              <a:buNone/>
            </a:pPr>
            <a:r>
              <a:rPr lang="en"/>
              <a:t>MRT &amp; LRT stations</a:t>
            </a:r>
            <a:endParaRPr/>
          </a:p>
          <a:p>
            <a:pPr indent="0" lvl="0" marL="0" rtl="0" algn="ctr">
              <a:lnSpc>
                <a:spcPct val="100000"/>
              </a:lnSpc>
              <a:spcBef>
                <a:spcPts val="0"/>
              </a:spcBef>
              <a:spcAft>
                <a:spcPts val="0"/>
              </a:spcAft>
              <a:buSzPts val="2400"/>
              <a:buNone/>
            </a:pPr>
            <a:r>
              <a:t/>
            </a:r>
            <a:endParaRPr/>
          </a:p>
        </p:txBody>
      </p:sp>
      <p:sp>
        <p:nvSpPr>
          <p:cNvPr id="366" name="Google Shape;366;p4"/>
          <p:cNvSpPr txBox="1"/>
          <p:nvPr>
            <p:ph idx="6" type="subTitle"/>
          </p:nvPr>
        </p:nvSpPr>
        <p:spPr>
          <a:xfrm>
            <a:off x="2668783" y="3286594"/>
            <a:ext cx="1850700" cy="7479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200"/>
              </a:spcAft>
              <a:buSzPts val="1600"/>
              <a:buNone/>
            </a:pPr>
            <a:r>
              <a:rPr lang="en" sz="1300" u="sng">
                <a:solidFill>
                  <a:schemeClr val="hlink"/>
                </a:solidFill>
                <a:hlinkClick r:id="rId4"/>
              </a:rPr>
              <a:t>https://data.gov.sg/dataset/number-of-mrt-lrt-stations</a:t>
            </a:r>
            <a:r>
              <a:rPr lang="en" sz="1300"/>
              <a:t> </a:t>
            </a:r>
            <a:endParaRPr sz="1300"/>
          </a:p>
        </p:txBody>
      </p:sp>
      <p:sp>
        <p:nvSpPr>
          <p:cNvPr id="367" name="Google Shape;367;p4"/>
          <p:cNvSpPr txBox="1"/>
          <p:nvPr>
            <p:ph idx="7" type="title"/>
          </p:nvPr>
        </p:nvSpPr>
        <p:spPr>
          <a:xfrm>
            <a:off x="4624394" y="1748019"/>
            <a:ext cx="1850700" cy="691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400"/>
              <a:buNone/>
            </a:pPr>
            <a:r>
              <a:rPr lang="en"/>
              <a:t>03</a:t>
            </a:r>
            <a:endParaRPr/>
          </a:p>
        </p:txBody>
      </p:sp>
      <p:sp>
        <p:nvSpPr>
          <p:cNvPr id="368" name="Google Shape;368;p4"/>
          <p:cNvSpPr txBox="1"/>
          <p:nvPr>
            <p:ph idx="8" type="title"/>
          </p:nvPr>
        </p:nvSpPr>
        <p:spPr>
          <a:xfrm>
            <a:off x="4624392" y="2497450"/>
            <a:ext cx="1850700" cy="797700"/>
          </a:xfrm>
          <a:prstGeom prst="rect">
            <a:avLst/>
          </a:prstGeom>
          <a:noFill/>
          <a:ln cap="flat" cmpd="sng" w="9525">
            <a:solidFill>
              <a:schemeClr val="dk1"/>
            </a:solidFill>
            <a:prstDash val="dash"/>
            <a:round/>
            <a:headEnd len="sm" w="sm" type="none"/>
            <a:tailEnd len="sm" w="sm" type="none"/>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400"/>
              <a:buNone/>
            </a:pPr>
            <a:r>
              <a:rPr lang="en"/>
              <a:t>Commuter facilities</a:t>
            </a:r>
            <a:endParaRPr/>
          </a:p>
        </p:txBody>
      </p:sp>
      <p:sp>
        <p:nvSpPr>
          <p:cNvPr id="369" name="Google Shape;369;p4"/>
          <p:cNvSpPr txBox="1"/>
          <p:nvPr>
            <p:ph idx="9" type="subTitle"/>
          </p:nvPr>
        </p:nvSpPr>
        <p:spPr>
          <a:xfrm>
            <a:off x="4624342" y="3286594"/>
            <a:ext cx="1850700" cy="7479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200"/>
              </a:spcAft>
              <a:buSzPts val="1600"/>
              <a:buNone/>
            </a:pPr>
            <a:r>
              <a:rPr lang="en" sz="1300" u="sng">
                <a:solidFill>
                  <a:schemeClr val="hlink"/>
                </a:solidFill>
                <a:hlinkClick r:id="rId5"/>
              </a:rPr>
              <a:t>https://data.gov.sg/dataset/commuter-facilities</a:t>
            </a:r>
            <a:r>
              <a:rPr lang="en" sz="1300"/>
              <a:t> </a:t>
            </a:r>
            <a:endParaRPr sz="1300"/>
          </a:p>
        </p:txBody>
      </p:sp>
      <p:sp>
        <p:nvSpPr>
          <p:cNvPr id="370" name="Google Shape;370;p4"/>
          <p:cNvSpPr txBox="1"/>
          <p:nvPr>
            <p:ph idx="13" type="title"/>
          </p:nvPr>
        </p:nvSpPr>
        <p:spPr>
          <a:xfrm>
            <a:off x="6579954" y="1748019"/>
            <a:ext cx="1850700" cy="691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400"/>
              <a:buNone/>
            </a:pPr>
            <a:r>
              <a:rPr lang="en"/>
              <a:t>04</a:t>
            </a:r>
            <a:endParaRPr/>
          </a:p>
        </p:txBody>
      </p:sp>
      <p:sp>
        <p:nvSpPr>
          <p:cNvPr id="371" name="Google Shape;371;p4"/>
          <p:cNvSpPr txBox="1"/>
          <p:nvPr>
            <p:ph idx="14" type="title"/>
          </p:nvPr>
        </p:nvSpPr>
        <p:spPr>
          <a:xfrm>
            <a:off x="6579950" y="2497450"/>
            <a:ext cx="1850700" cy="797700"/>
          </a:xfrm>
          <a:prstGeom prst="rect">
            <a:avLst/>
          </a:prstGeom>
          <a:noFill/>
          <a:ln cap="flat" cmpd="sng" w="9525">
            <a:solidFill>
              <a:schemeClr val="dk1"/>
            </a:solidFill>
            <a:prstDash val="dash"/>
            <a:round/>
            <a:headEnd len="sm" w="sm" type="none"/>
            <a:tailEnd len="sm" w="sm" type="none"/>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400"/>
              <a:buNone/>
            </a:pPr>
            <a:r>
              <a:rPr lang="en"/>
              <a:t>Green vehicles </a:t>
            </a:r>
            <a:endParaRPr/>
          </a:p>
        </p:txBody>
      </p:sp>
      <p:sp>
        <p:nvSpPr>
          <p:cNvPr id="372" name="Google Shape;372;p4"/>
          <p:cNvSpPr txBox="1"/>
          <p:nvPr>
            <p:ph idx="15" type="subTitle"/>
          </p:nvPr>
        </p:nvSpPr>
        <p:spPr>
          <a:xfrm>
            <a:off x="6579900" y="3286600"/>
            <a:ext cx="1911600" cy="1065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200"/>
              </a:spcAft>
              <a:buSzPts val="1600"/>
              <a:buNone/>
            </a:pPr>
            <a:r>
              <a:rPr lang="en" sz="1300" u="sng">
                <a:solidFill>
                  <a:schemeClr val="hlink"/>
                </a:solidFill>
                <a:hlinkClick r:id="rId6"/>
              </a:rPr>
              <a:t>https://data.gov.sg/dataset/climate-change-and-energy-green-vehicles</a:t>
            </a:r>
            <a:r>
              <a:rPr lang="en" sz="1300"/>
              <a:t> </a:t>
            </a:r>
            <a:endParaRPr sz="13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p9"/>
          <p:cNvSpPr txBox="1"/>
          <p:nvPr>
            <p:ph type="title"/>
          </p:nvPr>
        </p:nvSpPr>
        <p:spPr>
          <a:xfrm>
            <a:off x="1255750" y="2146363"/>
            <a:ext cx="3443100" cy="1284000"/>
          </a:xfrm>
          <a:prstGeom prst="rect">
            <a:avLst/>
          </a:prstGeom>
          <a:noFill/>
          <a:ln cap="flat" cmpd="sng" w="9525">
            <a:solidFill>
              <a:schemeClr val="dk1"/>
            </a:solidFill>
            <a:prstDash val="dash"/>
            <a:round/>
            <a:headEnd len="sm" w="sm" type="none"/>
            <a:tailEnd len="sm" w="sm" type="none"/>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600"/>
              <a:buNone/>
            </a:pPr>
            <a:r>
              <a:rPr lang="en"/>
              <a:t>NATURE OF DATASETS</a:t>
            </a:r>
            <a:endParaRPr/>
          </a:p>
          <a:p>
            <a:pPr indent="0" lvl="0" marL="0" rtl="0" algn="ctr">
              <a:lnSpc>
                <a:spcPct val="100000"/>
              </a:lnSpc>
              <a:spcBef>
                <a:spcPts val="0"/>
              </a:spcBef>
              <a:spcAft>
                <a:spcPts val="0"/>
              </a:spcAft>
              <a:buSzPts val="3600"/>
              <a:buNone/>
            </a:pPr>
            <a:r>
              <a:t/>
            </a:r>
            <a:endParaRPr sz="2700"/>
          </a:p>
          <a:p>
            <a:pPr indent="0" lvl="0" marL="0" rtl="0" algn="ctr">
              <a:spcBef>
                <a:spcPts val="0"/>
              </a:spcBef>
              <a:spcAft>
                <a:spcPts val="0"/>
              </a:spcAft>
              <a:buSzPts val="3600"/>
              <a:buNone/>
            </a:pPr>
            <a:r>
              <a:t/>
            </a:r>
            <a:endParaRPr sz="2700"/>
          </a:p>
        </p:txBody>
      </p:sp>
      <p:sp>
        <p:nvSpPr>
          <p:cNvPr id="378" name="Google Shape;378;p9"/>
          <p:cNvSpPr txBox="1"/>
          <p:nvPr>
            <p:ph idx="2" type="title"/>
          </p:nvPr>
        </p:nvSpPr>
        <p:spPr>
          <a:xfrm>
            <a:off x="1848700" y="908635"/>
            <a:ext cx="2257800" cy="1044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2000"/>
              <a:buNone/>
            </a:pPr>
            <a:r>
              <a:rPr lang="en"/>
              <a:t>01</a:t>
            </a:r>
            <a:endParaRPr/>
          </a:p>
        </p:txBody>
      </p:sp>
      <p:cxnSp>
        <p:nvCxnSpPr>
          <p:cNvPr id="379" name="Google Shape;379;p9"/>
          <p:cNvCxnSpPr/>
          <p:nvPr/>
        </p:nvCxnSpPr>
        <p:spPr>
          <a:xfrm flipH="1" rot="10800000">
            <a:off x="7385882" y="1543073"/>
            <a:ext cx="1044900" cy="603300"/>
          </a:xfrm>
          <a:prstGeom prst="straightConnector1">
            <a:avLst/>
          </a:prstGeom>
          <a:noFill/>
          <a:ln cap="flat" cmpd="sng" w="9525">
            <a:solidFill>
              <a:schemeClr val="dk1"/>
            </a:solidFill>
            <a:prstDash val="dash"/>
            <a:round/>
            <a:headEnd len="sm" w="sm" type="none"/>
            <a:tailEnd len="sm" w="sm" type="none"/>
          </a:ln>
        </p:spPr>
      </p:cxnSp>
      <p:grpSp>
        <p:nvGrpSpPr>
          <p:cNvPr id="380" name="Google Shape;380;p9"/>
          <p:cNvGrpSpPr/>
          <p:nvPr/>
        </p:nvGrpSpPr>
        <p:grpSpPr>
          <a:xfrm>
            <a:off x="5933768" y="1432220"/>
            <a:ext cx="1738188" cy="2491588"/>
            <a:chOff x="238125" y="2653250"/>
            <a:chExt cx="1180273" cy="1691850"/>
          </a:xfrm>
        </p:grpSpPr>
        <p:grpSp>
          <p:nvGrpSpPr>
            <p:cNvPr id="381" name="Google Shape;381;p9"/>
            <p:cNvGrpSpPr/>
            <p:nvPr/>
          </p:nvGrpSpPr>
          <p:grpSpPr>
            <a:xfrm>
              <a:off x="238125" y="3317000"/>
              <a:ext cx="1117175" cy="1028100"/>
              <a:chOff x="238125" y="3317000"/>
              <a:chExt cx="1117175" cy="1028100"/>
            </a:xfrm>
          </p:grpSpPr>
          <p:sp>
            <p:nvSpPr>
              <p:cNvPr id="382" name="Google Shape;382;p9"/>
              <p:cNvSpPr/>
              <p:nvPr/>
            </p:nvSpPr>
            <p:spPr>
              <a:xfrm>
                <a:off x="817200" y="3361550"/>
                <a:ext cx="538100" cy="982375"/>
              </a:xfrm>
              <a:custGeom>
                <a:rect b="b" l="l" r="r" t="t"/>
                <a:pathLst>
                  <a:path extrusionOk="0" h="39295" w="21524">
                    <a:moveTo>
                      <a:pt x="4174" y="1"/>
                    </a:moveTo>
                    <a:lnTo>
                      <a:pt x="1" y="39295"/>
                    </a:lnTo>
                    <a:lnTo>
                      <a:pt x="21524" y="39295"/>
                    </a:lnTo>
                    <a:lnTo>
                      <a:pt x="17350"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3" name="Google Shape;383;p9"/>
              <p:cNvSpPr/>
              <p:nvPr/>
            </p:nvSpPr>
            <p:spPr>
              <a:xfrm>
                <a:off x="871125" y="3317000"/>
                <a:ext cx="436125" cy="51625"/>
              </a:xfrm>
              <a:custGeom>
                <a:rect b="b" l="l" r="r" t="t"/>
                <a:pathLst>
                  <a:path extrusionOk="0" h="2065" w="17445">
                    <a:moveTo>
                      <a:pt x="1408" y="1"/>
                    </a:moveTo>
                    <a:cubicBezTo>
                      <a:pt x="1" y="1"/>
                      <a:pt x="1" y="2064"/>
                      <a:pt x="1408" y="2064"/>
                    </a:cubicBezTo>
                    <a:lnTo>
                      <a:pt x="16037" y="2064"/>
                    </a:lnTo>
                    <a:cubicBezTo>
                      <a:pt x="17444" y="2064"/>
                      <a:pt x="17444" y="1"/>
                      <a:pt x="1603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4" name="Google Shape;384;p9"/>
              <p:cNvSpPr/>
              <p:nvPr/>
            </p:nvSpPr>
            <p:spPr>
              <a:xfrm>
                <a:off x="238125" y="3676900"/>
                <a:ext cx="781900" cy="668200"/>
              </a:xfrm>
              <a:custGeom>
                <a:rect b="b" l="l" r="r" t="t"/>
                <a:pathLst>
                  <a:path extrusionOk="0" h="26728" w="31276">
                    <a:moveTo>
                      <a:pt x="15661" y="0"/>
                    </a:moveTo>
                    <a:lnTo>
                      <a:pt x="0" y="8253"/>
                    </a:lnTo>
                    <a:lnTo>
                      <a:pt x="0" y="26728"/>
                    </a:lnTo>
                    <a:lnTo>
                      <a:pt x="31276" y="26728"/>
                    </a:lnTo>
                    <a:lnTo>
                      <a:pt x="31276" y="8253"/>
                    </a:lnTo>
                    <a:lnTo>
                      <a:pt x="15661"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5" name="Google Shape;385;p9"/>
              <p:cNvSpPr/>
              <p:nvPr/>
            </p:nvSpPr>
            <p:spPr>
              <a:xfrm>
                <a:off x="364725" y="3995750"/>
                <a:ext cx="86775" cy="121950"/>
              </a:xfrm>
              <a:custGeom>
                <a:rect b="b" l="l" r="r" t="t"/>
                <a:pathLst>
                  <a:path extrusionOk="0" h="4878" w="3471">
                    <a:moveTo>
                      <a:pt x="0" y="0"/>
                    </a:moveTo>
                    <a:lnTo>
                      <a:pt x="0" y="4877"/>
                    </a:lnTo>
                    <a:lnTo>
                      <a:pt x="3470" y="4877"/>
                    </a:lnTo>
                    <a:lnTo>
                      <a:pt x="3470"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6" name="Google Shape;386;p9"/>
              <p:cNvSpPr/>
              <p:nvPr/>
            </p:nvSpPr>
            <p:spPr>
              <a:xfrm>
                <a:off x="512425" y="3995750"/>
                <a:ext cx="86775" cy="121950"/>
              </a:xfrm>
              <a:custGeom>
                <a:rect b="b" l="l" r="r" t="t"/>
                <a:pathLst>
                  <a:path extrusionOk="0" h="4878" w="3471">
                    <a:moveTo>
                      <a:pt x="0" y="0"/>
                    </a:moveTo>
                    <a:lnTo>
                      <a:pt x="0" y="4877"/>
                    </a:lnTo>
                    <a:lnTo>
                      <a:pt x="3470" y="4877"/>
                    </a:lnTo>
                    <a:lnTo>
                      <a:pt x="3470"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7" name="Google Shape;387;p9"/>
              <p:cNvSpPr/>
              <p:nvPr/>
            </p:nvSpPr>
            <p:spPr>
              <a:xfrm>
                <a:off x="660125" y="3995750"/>
                <a:ext cx="86775" cy="121950"/>
              </a:xfrm>
              <a:custGeom>
                <a:rect b="b" l="l" r="r" t="t"/>
                <a:pathLst>
                  <a:path extrusionOk="0" h="4878" w="3471">
                    <a:moveTo>
                      <a:pt x="1" y="0"/>
                    </a:moveTo>
                    <a:lnTo>
                      <a:pt x="1" y="4877"/>
                    </a:lnTo>
                    <a:lnTo>
                      <a:pt x="3470" y="4877"/>
                    </a:lnTo>
                    <a:lnTo>
                      <a:pt x="3470"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8" name="Google Shape;388;p9"/>
              <p:cNvSpPr/>
              <p:nvPr/>
            </p:nvSpPr>
            <p:spPr>
              <a:xfrm>
                <a:off x="807825" y="3995750"/>
                <a:ext cx="86775" cy="121950"/>
              </a:xfrm>
              <a:custGeom>
                <a:rect b="b" l="l" r="r" t="t"/>
                <a:pathLst>
                  <a:path extrusionOk="0" h="4878" w="3471">
                    <a:moveTo>
                      <a:pt x="1" y="0"/>
                    </a:moveTo>
                    <a:lnTo>
                      <a:pt x="1" y="4877"/>
                    </a:lnTo>
                    <a:lnTo>
                      <a:pt x="3471" y="4877"/>
                    </a:lnTo>
                    <a:lnTo>
                      <a:pt x="347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89" name="Google Shape;389;p9"/>
            <p:cNvGrpSpPr/>
            <p:nvPr/>
          </p:nvGrpSpPr>
          <p:grpSpPr>
            <a:xfrm>
              <a:off x="753441" y="2653250"/>
              <a:ext cx="664957" cy="607302"/>
              <a:chOff x="2500950" y="3800263"/>
              <a:chExt cx="745050" cy="680450"/>
            </a:xfrm>
          </p:grpSpPr>
          <p:sp>
            <p:nvSpPr>
              <p:cNvPr id="390" name="Google Shape;390;p9"/>
              <p:cNvSpPr/>
              <p:nvPr/>
            </p:nvSpPr>
            <p:spPr>
              <a:xfrm>
                <a:off x="2500950" y="3800263"/>
                <a:ext cx="541925" cy="598550"/>
              </a:xfrm>
              <a:custGeom>
                <a:rect b="b" l="l" r="r" t="t"/>
                <a:pathLst>
                  <a:path extrusionOk="0" h="23942" w="21677">
                    <a:moveTo>
                      <a:pt x="8921" y="1"/>
                    </a:moveTo>
                    <a:cubicBezTo>
                      <a:pt x="9938" y="2682"/>
                      <a:pt x="7858" y="6610"/>
                      <a:pt x="6887" y="8644"/>
                    </a:cubicBezTo>
                    <a:cubicBezTo>
                      <a:pt x="1" y="19181"/>
                      <a:pt x="10354" y="23387"/>
                      <a:pt x="10354" y="23387"/>
                    </a:cubicBezTo>
                    <a:cubicBezTo>
                      <a:pt x="10354" y="23387"/>
                      <a:pt x="7581" y="14791"/>
                      <a:pt x="10585" y="10954"/>
                    </a:cubicBezTo>
                    <a:lnTo>
                      <a:pt x="10585" y="10954"/>
                    </a:lnTo>
                    <a:cubicBezTo>
                      <a:pt x="9106" y="14467"/>
                      <a:pt x="9799" y="21353"/>
                      <a:pt x="11971" y="23942"/>
                    </a:cubicBezTo>
                    <a:cubicBezTo>
                      <a:pt x="21677" y="15761"/>
                      <a:pt x="16085" y="5085"/>
                      <a:pt x="892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1" name="Google Shape;391;p9"/>
              <p:cNvSpPr/>
              <p:nvPr/>
            </p:nvSpPr>
            <p:spPr>
              <a:xfrm>
                <a:off x="2689300" y="3973588"/>
                <a:ext cx="556700" cy="507125"/>
              </a:xfrm>
              <a:custGeom>
                <a:rect b="b" l="l" r="r" t="t"/>
                <a:pathLst>
                  <a:path extrusionOk="0" h="20285" w="22268">
                    <a:moveTo>
                      <a:pt x="20613" y="1"/>
                    </a:moveTo>
                    <a:cubicBezTo>
                      <a:pt x="19458" y="2727"/>
                      <a:pt x="15021" y="4160"/>
                      <a:pt x="12803" y="4992"/>
                    </a:cubicBezTo>
                    <a:cubicBezTo>
                      <a:pt x="0" y="7950"/>
                      <a:pt x="4715" y="18626"/>
                      <a:pt x="4715" y="18626"/>
                    </a:cubicBezTo>
                    <a:cubicBezTo>
                      <a:pt x="4715" y="18626"/>
                      <a:pt x="8874" y="10122"/>
                      <a:pt x="13958" y="9475"/>
                    </a:cubicBezTo>
                    <a:lnTo>
                      <a:pt x="13958" y="9475"/>
                    </a:lnTo>
                    <a:cubicBezTo>
                      <a:pt x="10307" y="11000"/>
                      <a:pt x="5824" y="16685"/>
                      <a:pt x="5546" y="20244"/>
                    </a:cubicBezTo>
                    <a:cubicBezTo>
                      <a:pt x="5983" y="20271"/>
                      <a:pt x="6409" y="20285"/>
                      <a:pt x="6825" y="20285"/>
                    </a:cubicBezTo>
                    <a:cubicBezTo>
                      <a:pt x="19037" y="20285"/>
                      <a:pt x="22267" y="8716"/>
                      <a:pt x="2061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392" name="Google Shape;392;p9"/>
          <p:cNvSpPr txBox="1"/>
          <p:nvPr/>
        </p:nvSpPr>
        <p:spPr>
          <a:xfrm>
            <a:off x="1477288" y="3430375"/>
            <a:ext cx="3000000" cy="569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500">
                <a:solidFill>
                  <a:srgbClr val="666666"/>
                </a:solidFill>
                <a:latin typeface="Ramabhadra"/>
                <a:ea typeface="Ramabhadra"/>
                <a:cs typeface="Ramabhadra"/>
                <a:sym typeface="Ramabhadra"/>
              </a:rPr>
              <a:t>Before Cleaning</a:t>
            </a:r>
            <a:endParaRPr sz="1200">
              <a:solidFill>
                <a:srgbClr val="666666"/>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pic>
        <p:nvPicPr>
          <p:cNvPr id="397" name="Google Shape;397;p5"/>
          <p:cNvPicPr preferRelativeResize="0"/>
          <p:nvPr/>
        </p:nvPicPr>
        <p:blipFill>
          <a:blip r:embed="rId3">
            <a:alphaModFix/>
          </a:blip>
          <a:stretch>
            <a:fillRect/>
          </a:stretch>
        </p:blipFill>
        <p:spPr>
          <a:xfrm>
            <a:off x="459575" y="857325"/>
            <a:ext cx="2401324" cy="1595450"/>
          </a:xfrm>
          <a:prstGeom prst="rect">
            <a:avLst/>
          </a:prstGeom>
          <a:noFill/>
          <a:ln cap="flat" cmpd="sng" w="9525">
            <a:solidFill>
              <a:srgbClr val="9E9E9E"/>
            </a:solidFill>
            <a:prstDash val="solid"/>
            <a:round/>
            <a:headEnd len="sm" w="sm" type="none"/>
            <a:tailEnd len="sm" w="sm" type="none"/>
          </a:ln>
        </p:spPr>
      </p:pic>
      <p:pic>
        <p:nvPicPr>
          <p:cNvPr id="398" name="Google Shape;398;p5"/>
          <p:cNvPicPr preferRelativeResize="0"/>
          <p:nvPr/>
        </p:nvPicPr>
        <p:blipFill>
          <a:blip r:embed="rId4">
            <a:alphaModFix/>
          </a:blip>
          <a:stretch>
            <a:fillRect/>
          </a:stretch>
        </p:blipFill>
        <p:spPr>
          <a:xfrm>
            <a:off x="459575" y="2719425"/>
            <a:ext cx="2401324" cy="1952694"/>
          </a:xfrm>
          <a:prstGeom prst="rect">
            <a:avLst/>
          </a:prstGeom>
          <a:noFill/>
          <a:ln>
            <a:noFill/>
          </a:ln>
        </p:spPr>
      </p:pic>
      <p:sp>
        <p:nvSpPr>
          <p:cNvPr id="399" name="Google Shape;399;p5"/>
          <p:cNvSpPr txBox="1"/>
          <p:nvPr/>
        </p:nvSpPr>
        <p:spPr>
          <a:xfrm>
            <a:off x="293175" y="227225"/>
            <a:ext cx="3000000" cy="538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300">
                <a:solidFill>
                  <a:srgbClr val="666666"/>
                </a:solidFill>
                <a:latin typeface="Ramabhadra"/>
                <a:ea typeface="Ramabhadra"/>
                <a:cs typeface="Ramabhadra"/>
                <a:sym typeface="Ramabhadra"/>
              </a:rPr>
              <a:t>1 RIDERSHIP </a:t>
            </a:r>
            <a:endParaRPr sz="1000">
              <a:solidFill>
                <a:srgbClr val="666666"/>
              </a:solidFill>
            </a:endParaRPr>
          </a:p>
        </p:txBody>
      </p:sp>
      <p:sp>
        <p:nvSpPr>
          <p:cNvPr id="400" name="Google Shape;400;p5"/>
          <p:cNvSpPr txBox="1"/>
          <p:nvPr/>
        </p:nvSpPr>
        <p:spPr>
          <a:xfrm>
            <a:off x="5789275" y="227225"/>
            <a:ext cx="3000000" cy="538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300">
                <a:solidFill>
                  <a:srgbClr val="666666"/>
                </a:solidFill>
                <a:latin typeface="Ramabhadra"/>
                <a:ea typeface="Ramabhadra"/>
                <a:cs typeface="Ramabhadra"/>
                <a:sym typeface="Ramabhadra"/>
              </a:rPr>
              <a:t>2 NUMOFSTNS</a:t>
            </a:r>
            <a:r>
              <a:rPr b="1" lang="en" sz="2300">
                <a:solidFill>
                  <a:srgbClr val="666666"/>
                </a:solidFill>
                <a:latin typeface="Ramabhadra"/>
                <a:ea typeface="Ramabhadra"/>
                <a:cs typeface="Ramabhadra"/>
                <a:sym typeface="Ramabhadra"/>
              </a:rPr>
              <a:t> </a:t>
            </a:r>
            <a:endParaRPr sz="1000">
              <a:solidFill>
                <a:srgbClr val="666666"/>
              </a:solidFill>
            </a:endParaRPr>
          </a:p>
        </p:txBody>
      </p:sp>
      <p:sp>
        <p:nvSpPr>
          <p:cNvPr id="401" name="Google Shape;401;p5"/>
          <p:cNvSpPr txBox="1"/>
          <p:nvPr>
            <p:ph idx="1" type="subTitle"/>
          </p:nvPr>
        </p:nvSpPr>
        <p:spPr>
          <a:xfrm>
            <a:off x="2860888" y="1073150"/>
            <a:ext cx="1656600" cy="396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1200"/>
              </a:spcAft>
              <a:buNone/>
            </a:pPr>
            <a:r>
              <a:rPr lang="en" sz="1300"/>
              <a:t>Contains quantitative &amp; qualitative data</a:t>
            </a:r>
            <a:endParaRPr sz="1300"/>
          </a:p>
        </p:txBody>
      </p:sp>
      <p:sp>
        <p:nvSpPr>
          <p:cNvPr id="402" name="Google Shape;402;p5"/>
          <p:cNvSpPr txBox="1"/>
          <p:nvPr>
            <p:ph idx="1" type="subTitle"/>
          </p:nvPr>
        </p:nvSpPr>
        <p:spPr>
          <a:xfrm>
            <a:off x="2411425" y="2810400"/>
            <a:ext cx="1656600" cy="1151100"/>
          </a:xfrm>
          <a:prstGeom prst="rect">
            <a:avLst/>
          </a:prstGeom>
          <a:noFill/>
          <a:ln>
            <a:noFill/>
          </a:ln>
        </p:spPr>
        <p:txBody>
          <a:bodyPr anchorCtr="0" anchor="t" bIns="91425" lIns="91425" spcFirstLastPara="1" rIns="91425" wrap="square" tIns="91425">
            <a:noAutofit/>
          </a:bodyPr>
          <a:lstStyle/>
          <a:p>
            <a:pPr indent="0" lvl="0" marL="457200" rtl="0" algn="l">
              <a:lnSpc>
                <a:spcPct val="100000"/>
              </a:lnSpc>
              <a:spcBef>
                <a:spcPts val="0"/>
              </a:spcBef>
              <a:spcAft>
                <a:spcPts val="0"/>
              </a:spcAft>
              <a:buNone/>
            </a:pPr>
            <a:r>
              <a:rPr lang="en" sz="1300"/>
              <a:t>No null values/missing values, </a:t>
            </a:r>
            <a:endParaRPr sz="1300"/>
          </a:p>
          <a:p>
            <a:pPr indent="0" lvl="0" marL="457200" rtl="0" algn="l">
              <a:lnSpc>
                <a:spcPct val="100000"/>
              </a:lnSpc>
              <a:spcBef>
                <a:spcPts val="1200"/>
              </a:spcBef>
              <a:spcAft>
                <a:spcPts val="1200"/>
              </a:spcAft>
              <a:buNone/>
            </a:pPr>
            <a:r>
              <a:rPr lang="en" sz="1300"/>
              <a:t>data includes integer/string dtypes</a:t>
            </a:r>
            <a:endParaRPr sz="1300"/>
          </a:p>
        </p:txBody>
      </p:sp>
      <p:pic>
        <p:nvPicPr>
          <p:cNvPr id="403" name="Google Shape;403;p5"/>
          <p:cNvPicPr preferRelativeResize="0"/>
          <p:nvPr/>
        </p:nvPicPr>
        <p:blipFill>
          <a:blip r:embed="rId5">
            <a:alphaModFix/>
          </a:blip>
          <a:stretch>
            <a:fillRect/>
          </a:stretch>
        </p:blipFill>
        <p:spPr>
          <a:xfrm>
            <a:off x="6072550" y="857325"/>
            <a:ext cx="2610999" cy="1595451"/>
          </a:xfrm>
          <a:prstGeom prst="rect">
            <a:avLst/>
          </a:prstGeom>
          <a:noFill/>
          <a:ln>
            <a:noFill/>
          </a:ln>
        </p:spPr>
      </p:pic>
      <p:pic>
        <p:nvPicPr>
          <p:cNvPr id="404" name="Google Shape;404;p5"/>
          <p:cNvPicPr preferRelativeResize="0"/>
          <p:nvPr/>
        </p:nvPicPr>
        <p:blipFill>
          <a:blip r:embed="rId6">
            <a:alphaModFix/>
          </a:blip>
          <a:stretch>
            <a:fillRect/>
          </a:stretch>
        </p:blipFill>
        <p:spPr>
          <a:xfrm>
            <a:off x="6072550" y="2719425"/>
            <a:ext cx="2610999" cy="1952699"/>
          </a:xfrm>
          <a:prstGeom prst="rect">
            <a:avLst/>
          </a:prstGeom>
          <a:noFill/>
          <a:ln>
            <a:noFill/>
          </a:ln>
        </p:spPr>
      </p:pic>
      <p:sp>
        <p:nvSpPr>
          <p:cNvPr id="405" name="Google Shape;405;p5"/>
          <p:cNvSpPr txBox="1"/>
          <p:nvPr>
            <p:ph idx="1" type="subTitle"/>
          </p:nvPr>
        </p:nvSpPr>
        <p:spPr>
          <a:xfrm>
            <a:off x="4784150" y="1073150"/>
            <a:ext cx="1288500" cy="702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1200"/>
              </a:spcAft>
              <a:buNone/>
            </a:pPr>
            <a:r>
              <a:rPr lang="en" sz="1300"/>
              <a:t>Contains quantitative data</a:t>
            </a:r>
            <a:endParaRPr sz="1300"/>
          </a:p>
        </p:txBody>
      </p:sp>
      <p:sp>
        <p:nvSpPr>
          <p:cNvPr id="406" name="Google Shape;406;p5"/>
          <p:cNvSpPr txBox="1"/>
          <p:nvPr>
            <p:ph idx="1" type="subTitle"/>
          </p:nvPr>
        </p:nvSpPr>
        <p:spPr>
          <a:xfrm>
            <a:off x="4416050" y="2810400"/>
            <a:ext cx="1656600" cy="1151100"/>
          </a:xfrm>
          <a:prstGeom prst="rect">
            <a:avLst/>
          </a:prstGeom>
          <a:noFill/>
          <a:ln>
            <a:noFill/>
          </a:ln>
        </p:spPr>
        <p:txBody>
          <a:bodyPr anchorCtr="0" anchor="t" bIns="91425" lIns="91425" spcFirstLastPara="1" rIns="91425" wrap="square" tIns="91425">
            <a:noAutofit/>
          </a:bodyPr>
          <a:lstStyle/>
          <a:p>
            <a:pPr indent="0" lvl="0" marL="457200" rtl="0" algn="l">
              <a:lnSpc>
                <a:spcPct val="100000"/>
              </a:lnSpc>
              <a:spcBef>
                <a:spcPts val="0"/>
              </a:spcBef>
              <a:spcAft>
                <a:spcPts val="0"/>
              </a:spcAft>
              <a:buNone/>
            </a:pPr>
            <a:r>
              <a:rPr lang="en" sz="1300"/>
              <a:t>3 missing/null values</a:t>
            </a:r>
            <a:r>
              <a:rPr lang="en" sz="1300"/>
              <a:t>, </a:t>
            </a:r>
            <a:endParaRPr sz="1300"/>
          </a:p>
          <a:p>
            <a:pPr indent="0" lvl="0" marL="457200" rtl="0" algn="l">
              <a:lnSpc>
                <a:spcPct val="100000"/>
              </a:lnSpc>
              <a:spcBef>
                <a:spcPts val="1200"/>
              </a:spcBef>
              <a:spcAft>
                <a:spcPts val="1200"/>
              </a:spcAft>
              <a:buNone/>
            </a:pPr>
            <a:r>
              <a:rPr lang="en" sz="1300"/>
              <a:t>data includes integer/float dtypes</a:t>
            </a:r>
            <a:endParaRPr sz="13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sp>
        <p:nvSpPr>
          <p:cNvPr id="411" name="Google Shape;411;g2052776720e_0_79"/>
          <p:cNvSpPr txBox="1"/>
          <p:nvPr/>
        </p:nvSpPr>
        <p:spPr>
          <a:xfrm>
            <a:off x="226100" y="227225"/>
            <a:ext cx="3000000" cy="538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300">
                <a:solidFill>
                  <a:srgbClr val="666666"/>
                </a:solidFill>
                <a:latin typeface="Ramabhadra"/>
                <a:ea typeface="Ramabhadra"/>
                <a:cs typeface="Ramabhadra"/>
                <a:sym typeface="Ramabhadra"/>
              </a:rPr>
              <a:t>3 COMFAC</a:t>
            </a:r>
            <a:endParaRPr sz="1000">
              <a:solidFill>
                <a:srgbClr val="666666"/>
              </a:solidFill>
            </a:endParaRPr>
          </a:p>
        </p:txBody>
      </p:sp>
      <p:sp>
        <p:nvSpPr>
          <p:cNvPr id="412" name="Google Shape;412;g2052776720e_0_79"/>
          <p:cNvSpPr txBox="1"/>
          <p:nvPr/>
        </p:nvSpPr>
        <p:spPr>
          <a:xfrm>
            <a:off x="5383475" y="227225"/>
            <a:ext cx="3000000" cy="538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300">
                <a:solidFill>
                  <a:srgbClr val="666666"/>
                </a:solidFill>
                <a:latin typeface="Ramabhadra"/>
                <a:ea typeface="Ramabhadra"/>
                <a:cs typeface="Ramabhadra"/>
                <a:sym typeface="Ramabhadra"/>
              </a:rPr>
              <a:t>4 GREEN VEHICLES</a:t>
            </a:r>
            <a:endParaRPr sz="1000">
              <a:solidFill>
                <a:srgbClr val="666666"/>
              </a:solidFill>
            </a:endParaRPr>
          </a:p>
        </p:txBody>
      </p:sp>
      <p:pic>
        <p:nvPicPr>
          <p:cNvPr id="413" name="Google Shape;413;g2052776720e_0_79"/>
          <p:cNvPicPr preferRelativeResize="0"/>
          <p:nvPr/>
        </p:nvPicPr>
        <p:blipFill>
          <a:blip r:embed="rId3">
            <a:alphaModFix/>
          </a:blip>
          <a:stretch>
            <a:fillRect/>
          </a:stretch>
        </p:blipFill>
        <p:spPr>
          <a:xfrm>
            <a:off x="6011775" y="766025"/>
            <a:ext cx="2783451" cy="1707750"/>
          </a:xfrm>
          <a:prstGeom prst="rect">
            <a:avLst/>
          </a:prstGeom>
          <a:noFill/>
          <a:ln>
            <a:noFill/>
          </a:ln>
        </p:spPr>
      </p:pic>
      <p:pic>
        <p:nvPicPr>
          <p:cNvPr id="414" name="Google Shape;414;g2052776720e_0_79"/>
          <p:cNvPicPr preferRelativeResize="0"/>
          <p:nvPr/>
        </p:nvPicPr>
        <p:blipFill>
          <a:blip r:embed="rId4">
            <a:alphaModFix/>
          </a:blip>
          <a:stretch>
            <a:fillRect/>
          </a:stretch>
        </p:blipFill>
        <p:spPr>
          <a:xfrm>
            <a:off x="6011775" y="2627225"/>
            <a:ext cx="2783451" cy="1954237"/>
          </a:xfrm>
          <a:prstGeom prst="rect">
            <a:avLst/>
          </a:prstGeom>
          <a:noFill/>
          <a:ln>
            <a:noFill/>
          </a:ln>
        </p:spPr>
      </p:pic>
      <p:pic>
        <p:nvPicPr>
          <p:cNvPr id="415" name="Google Shape;415;g2052776720e_0_79"/>
          <p:cNvPicPr preferRelativeResize="0"/>
          <p:nvPr/>
        </p:nvPicPr>
        <p:blipFill>
          <a:blip r:embed="rId5">
            <a:alphaModFix/>
          </a:blip>
          <a:stretch>
            <a:fillRect/>
          </a:stretch>
        </p:blipFill>
        <p:spPr>
          <a:xfrm>
            <a:off x="378400" y="766025"/>
            <a:ext cx="2523099" cy="1707750"/>
          </a:xfrm>
          <a:prstGeom prst="rect">
            <a:avLst/>
          </a:prstGeom>
          <a:noFill/>
          <a:ln>
            <a:noFill/>
          </a:ln>
        </p:spPr>
      </p:pic>
      <p:pic>
        <p:nvPicPr>
          <p:cNvPr id="416" name="Google Shape;416;g2052776720e_0_79"/>
          <p:cNvPicPr preferRelativeResize="0"/>
          <p:nvPr/>
        </p:nvPicPr>
        <p:blipFill>
          <a:blip r:embed="rId6">
            <a:alphaModFix/>
          </a:blip>
          <a:stretch>
            <a:fillRect/>
          </a:stretch>
        </p:blipFill>
        <p:spPr>
          <a:xfrm>
            <a:off x="378400" y="2627225"/>
            <a:ext cx="2523100" cy="1954225"/>
          </a:xfrm>
          <a:prstGeom prst="rect">
            <a:avLst/>
          </a:prstGeom>
          <a:noFill/>
          <a:ln>
            <a:noFill/>
          </a:ln>
        </p:spPr>
      </p:pic>
      <p:sp>
        <p:nvSpPr>
          <p:cNvPr id="417" name="Google Shape;417;g2052776720e_0_79"/>
          <p:cNvSpPr txBox="1"/>
          <p:nvPr>
            <p:ph idx="1" type="subTitle"/>
          </p:nvPr>
        </p:nvSpPr>
        <p:spPr>
          <a:xfrm>
            <a:off x="2860888" y="1073150"/>
            <a:ext cx="1656600" cy="396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1200"/>
              </a:spcAft>
              <a:buNone/>
            </a:pPr>
            <a:r>
              <a:rPr lang="en" sz="1300"/>
              <a:t>Contains quantitative &amp; qualitative data</a:t>
            </a:r>
            <a:endParaRPr sz="1300"/>
          </a:p>
        </p:txBody>
      </p:sp>
      <p:sp>
        <p:nvSpPr>
          <p:cNvPr id="418" name="Google Shape;418;g2052776720e_0_79"/>
          <p:cNvSpPr txBox="1"/>
          <p:nvPr>
            <p:ph idx="1" type="subTitle"/>
          </p:nvPr>
        </p:nvSpPr>
        <p:spPr>
          <a:xfrm>
            <a:off x="2411425" y="2810400"/>
            <a:ext cx="1656600" cy="1151100"/>
          </a:xfrm>
          <a:prstGeom prst="rect">
            <a:avLst/>
          </a:prstGeom>
          <a:noFill/>
          <a:ln>
            <a:noFill/>
          </a:ln>
        </p:spPr>
        <p:txBody>
          <a:bodyPr anchorCtr="0" anchor="t" bIns="91425" lIns="91425" spcFirstLastPara="1" rIns="91425" wrap="square" tIns="91425">
            <a:noAutofit/>
          </a:bodyPr>
          <a:lstStyle/>
          <a:p>
            <a:pPr indent="0" lvl="0" marL="457200" rtl="0" algn="l">
              <a:lnSpc>
                <a:spcPct val="100000"/>
              </a:lnSpc>
              <a:spcBef>
                <a:spcPts val="0"/>
              </a:spcBef>
              <a:spcAft>
                <a:spcPts val="0"/>
              </a:spcAft>
              <a:buNone/>
            </a:pPr>
            <a:r>
              <a:rPr lang="en" sz="1300"/>
              <a:t>3 </a:t>
            </a:r>
            <a:r>
              <a:rPr lang="en" sz="1300"/>
              <a:t>null values/missing values, </a:t>
            </a:r>
            <a:endParaRPr sz="1300"/>
          </a:p>
          <a:p>
            <a:pPr indent="0" lvl="0" marL="457200" rtl="0" algn="l">
              <a:lnSpc>
                <a:spcPct val="100000"/>
              </a:lnSpc>
              <a:spcBef>
                <a:spcPts val="1200"/>
              </a:spcBef>
              <a:spcAft>
                <a:spcPts val="1200"/>
              </a:spcAft>
              <a:buNone/>
            </a:pPr>
            <a:r>
              <a:rPr lang="en" sz="1300"/>
              <a:t>data includes integer/string/float dtypes</a:t>
            </a:r>
            <a:endParaRPr sz="1300"/>
          </a:p>
        </p:txBody>
      </p:sp>
      <p:sp>
        <p:nvSpPr>
          <p:cNvPr id="419" name="Google Shape;419;g2052776720e_0_79"/>
          <p:cNvSpPr txBox="1"/>
          <p:nvPr>
            <p:ph idx="1" type="subTitle"/>
          </p:nvPr>
        </p:nvSpPr>
        <p:spPr>
          <a:xfrm>
            <a:off x="4784150" y="1073150"/>
            <a:ext cx="1288500" cy="702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1200"/>
              </a:spcAft>
              <a:buNone/>
            </a:pPr>
            <a:r>
              <a:rPr lang="en" sz="1300"/>
              <a:t>Contains quantitative data</a:t>
            </a:r>
            <a:endParaRPr sz="1300"/>
          </a:p>
        </p:txBody>
      </p:sp>
      <p:sp>
        <p:nvSpPr>
          <p:cNvPr id="420" name="Google Shape;420;g2052776720e_0_79"/>
          <p:cNvSpPr txBox="1"/>
          <p:nvPr>
            <p:ph idx="1" type="subTitle"/>
          </p:nvPr>
        </p:nvSpPr>
        <p:spPr>
          <a:xfrm>
            <a:off x="4416050" y="2810400"/>
            <a:ext cx="1656600" cy="1151100"/>
          </a:xfrm>
          <a:prstGeom prst="rect">
            <a:avLst/>
          </a:prstGeom>
          <a:noFill/>
          <a:ln>
            <a:noFill/>
          </a:ln>
        </p:spPr>
        <p:txBody>
          <a:bodyPr anchorCtr="0" anchor="t" bIns="91425" lIns="91425" spcFirstLastPara="1" rIns="91425" wrap="square" tIns="91425">
            <a:noAutofit/>
          </a:bodyPr>
          <a:lstStyle/>
          <a:p>
            <a:pPr indent="0" lvl="0" marL="457200" rtl="0" algn="l">
              <a:lnSpc>
                <a:spcPct val="100000"/>
              </a:lnSpc>
              <a:spcBef>
                <a:spcPts val="0"/>
              </a:spcBef>
              <a:spcAft>
                <a:spcPts val="0"/>
              </a:spcAft>
              <a:buNone/>
            </a:pPr>
            <a:r>
              <a:rPr lang="en" sz="1300"/>
              <a:t>No </a:t>
            </a:r>
            <a:r>
              <a:rPr lang="en" sz="1300"/>
              <a:t>missing/null values, </a:t>
            </a:r>
            <a:endParaRPr sz="1300"/>
          </a:p>
          <a:p>
            <a:pPr indent="0" lvl="0" marL="457200" rtl="0" algn="l">
              <a:lnSpc>
                <a:spcPct val="100000"/>
              </a:lnSpc>
              <a:spcBef>
                <a:spcPts val="1200"/>
              </a:spcBef>
              <a:spcAft>
                <a:spcPts val="1200"/>
              </a:spcAft>
              <a:buNone/>
            </a:pPr>
            <a:r>
              <a:rPr lang="en" sz="1300"/>
              <a:t>data includes integer dtypes</a:t>
            </a:r>
            <a:endParaRPr sz="13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g2052776720e_0_14"/>
          <p:cNvSpPr txBox="1"/>
          <p:nvPr>
            <p:ph type="title"/>
          </p:nvPr>
        </p:nvSpPr>
        <p:spPr>
          <a:xfrm>
            <a:off x="1255750" y="2146363"/>
            <a:ext cx="3443100" cy="1284000"/>
          </a:xfrm>
          <a:prstGeom prst="rect">
            <a:avLst/>
          </a:prstGeom>
          <a:noFill/>
          <a:ln cap="flat" cmpd="sng" w="9525">
            <a:solidFill>
              <a:schemeClr val="dk1"/>
            </a:solidFill>
            <a:prstDash val="dash"/>
            <a:round/>
            <a:headEnd len="sm" w="sm" type="none"/>
            <a:tailEnd len="sm" w="sm" type="none"/>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600"/>
              <a:buNone/>
            </a:pPr>
            <a:r>
              <a:rPr lang="en"/>
              <a:t>CLEANING OF DATASETS</a:t>
            </a:r>
            <a:endParaRPr/>
          </a:p>
        </p:txBody>
      </p:sp>
      <p:sp>
        <p:nvSpPr>
          <p:cNvPr id="426" name="Google Shape;426;g2052776720e_0_14"/>
          <p:cNvSpPr txBox="1"/>
          <p:nvPr>
            <p:ph idx="2" type="title"/>
          </p:nvPr>
        </p:nvSpPr>
        <p:spPr>
          <a:xfrm>
            <a:off x="1848700" y="908635"/>
            <a:ext cx="2257800" cy="1044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2000"/>
              <a:buNone/>
            </a:pPr>
            <a:r>
              <a:rPr lang="en"/>
              <a:t>02</a:t>
            </a:r>
            <a:endParaRPr/>
          </a:p>
        </p:txBody>
      </p:sp>
      <p:grpSp>
        <p:nvGrpSpPr>
          <p:cNvPr id="427" name="Google Shape;427;g2052776720e_0_14"/>
          <p:cNvGrpSpPr/>
          <p:nvPr/>
        </p:nvGrpSpPr>
        <p:grpSpPr>
          <a:xfrm>
            <a:off x="5627964" y="1673924"/>
            <a:ext cx="2021069" cy="1888413"/>
            <a:chOff x="3116000" y="753275"/>
            <a:chExt cx="4284650" cy="4162250"/>
          </a:xfrm>
        </p:grpSpPr>
        <p:sp>
          <p:nvSpPr>
            <p:cNvPr id="428" name="Google Shape;428;g2052776720e_0_14"/>
            <p:cNvSpPr/>
            <p:nvPr/>
          </p:nvSpPr>
          <p:spPr>
            <a:xfrm>
              <a:off x="3249650" y="3801150"/>
              <a:ext cx="1253175" cy="771400"/>
            </a:xfrm>
            <a:custGeom>
              <a:rect b="b" l="l" r="r" t="t"/>
              <a:pathLst>
                <a:path extrusionOk="0" h="30856" w="50127">
                  <a:moveTo>
                    <a:pt x="22883" y="1"/>
                  </a:moveTo>
                  <a:lnTo>
                    <a:pt x="0" y="16600"/>
                  </a:lnTo>
                  <a:cubicBezTo>
                    <a:pt x="5115" y="25433"/>
                    <a:pt x="14516" y="30856"/>
                    <a:pt x="24685" y="30856"/>
                  </a:cubicBezTo>
                  <a:cubicBezTo>
                    <a:pt x="24772" y="30856"/>
                    <a:pt x="24859" y="30855"/>
                    <a:pt x="24946" y="30854"/>
                  </a:cubicBezTo>
                  <a:lnTo>
                    <a:pt x="44171" y="30854"/>
                  </a:lnTo>
                  <a:cubicBezTo>
                    <a:pt x="47453" y="30854"/>
                    <a:pt x="50126" y="28182"/>
                    <a:pt x="50126" y="24899"/>
                  </a:cubicBezTo>
                  <a:lnTo>
                    <a:pt x="50126" y="10645"/>
                  </a:lnTo>
                  <a:cubicBezTo>
                    <a:pt x="50126" y="7362"/>
                    <a:pt x="47453" y="4690"/>
                    <a:pt x="44171" y="4690"/>
                  </a:cubicBezTo>
                  <a:lnTo>
                    <a:pt x="24899" y="4690"/>
                  </a:lnTo>
                  <a:cubicBezTo>
                    <a:pt x="22789" y="4690"/>
                    <a:pt x="21523" y="2392"/>
                    <a:pt x="22555" y="610"/>
                  </a:cubicBezTo>
                  <a:lnTo>
                    <a:pt x="22883" y="1"/>
                  </a:lnTo>
                  <a:close/>
                </a:path>
              </a:pathLst>
            </a:custGeom>
            <a:solidFill>
              <a:schemeClr val="lt1"/>
            </a:solidFill>
            <a:ln cap="flat" cmpd="sng" w="9525">
              <a:solidFill>
                <a:schemeClr val="dk1"/>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9" name="Google Shape;429;g2052776720e_0_14"/>
            <p:cNvSpPr/>
            <p:nvPr/>
          </p:nvSpPr>
          <p:spPr>
            <a:xfrm>
              <a:off x="3116000" y="1963100"/>
              <a:ext cx="1443925" cy="2601225"/>
            </a:xfrm>
            <a:custGeom>
              <a:rect b="b" l="l" r="r" t="t"/>
              <a:pathLst>
                <a:path extrusionOk="0" h="104049" w="57757">
                  <a:moveTo>
                    <a:pt x="48417" y="0"/>
                  </a:moveTo>
                  <a:cubicBezTo>
                    <a:pt x="47172" y="0"/>
                    <a:pt x="45899" y="352"/>
                    <a:pt x="44734" y="1124"/>
                  </a:cubicBezTo>
                  <a:lnTo>
                    <a:pt x="9660" y="24100"/>
                  </a:lnTo>
                  <a:cubicBezTo>
                    <a:pt x="5346" y="26961"/>
                    <a:pt x="5675" y="33431"/>
                    <a:pt x="10317" y="35729"/>
                  </a:cubicBezTo>
                  <a:lnTo>
                    <a:pt x="17725" y="39480"/>
                  </a:lnTo>
                  <a:lnTo>
                    <a:pt x="5534" y="60581"/>
                  </a:lnTo>
                  <a:cubicBezTo>
                    <a:pt x="282" y="69725"/>
                    <a:pt x="1" y="81072"/>
                    <a:pt x="5393" y="90169"/>
                  </a:cubicBezTo>
                  <a:cubicBezTo>
                    <a:pt x="9707" y="97624"/>
                    <a:pt x="17163" y="102735"/>
                    <a:pt x="25697" y="104048"/>
                  </a:cubicBezTo>
                  <a:cubicBezTo>
                    <a:pt x="14068" y="95842"/>
                    <a:pt x="22415" y="82713"/>
                    <a:pt x="26072" y="76993"/>
                  </a:cubicBezTo>
                  <a:cubicBezTo>
                    <a:pt x="27104" y="75398"/>
                    <a:pt x="28276" y="73570"/>
                    <a:pt x="28276" y="73570"/>
                  </a:cubicBezTo>
                  <a:lnTo>
                    <a:pt x="41171" y="51297"/>
                  </a:lnTo>
                  <a:lnTo>
                    <a:pt x="47829" y="54673"/>
                  </a:lnTo>
                  <a:cubicBezTo>
                    <a:pt x="48813" y="55165"/>
                    <a:pt x="49833" y="55390"/>
                    <a:pt x="50826" y="55390"/>
                  </a:cubicBezTo>
                  <a:cubicBezTo>
                    <a:pt x="54473" y="55390"/>
                    <a:pt x="57757" y="52350"/>
                    <a:pt x="57535" y="48296"/>
                  </a:cubicBezTo>
                  <a:lnTo>
                    <a:pt x="55144" y="6376"/>
                  </a:lnTo>
                  <a:cubicBezTo>
                    <a:pt x="54939" y="2576"/>
                    <a:pt x="51784" y="0"/>
                    <a:pt x="48417"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0" name="Google Shape;430;g2052776720e_0_14"/>
            <p:cNvSpPr/>
            <p:nvPr/>
          </p:nvSpPr>
          <p:spPr>
            <a:xfrm>
              <a:off x="4338675" y="753300"/>
              <a:ext cx="976525" cy="1178400"/>
            </a:xfrm>
            <a:custGeom>
              <a:rect b="b" l="l" r="r" t="t"/>
              <a:pathLst>
                <a:path extrusionOk="0" h="47136" w="39061">
                  <a:moveTo>
                    <a:pt x="36200" y="0"/>
                  </a:moveTo>
                  <a:cubicBezTo>
                    <a:pt x="25931" y="0"/>
                    <a:pt x="16459" y="5486"/>
                    <a:pt x="11348" y="14348"/>
                  </a:cubicBezTo>
                  <a:lnTo>
                    <a:pt x="1642" y="31041"/>
                  </a:lnTo>
                  <a:cubicBezTo>
                    <a:pt x="1" y="33855"/>
                    <a:pt x="985" y="37512"/>
                    <a:pt x="3799" y="39153"/>
                  </a:cubicBezTo>
                  <a:lnTo>
                    <a:pt x="16178" y="46328"/>
                  </a:lnTo>
                  <a:cubicBezTo>
                    <a:pt x="17116" y="46875"/>
                    <a:pt x="18147" y="47135"/>
                    <a:pt x="19167" y="47135"/>
                  </a:cubicBezTo>
                  <a:cubicBezTo>
                    <a:pt x="21205" y="47135"/>
                    <a:pt x="23196" y="46093"/>
                    <a:pt x="24290" y="44218"/>
                  </a:cubicBezTo>
                  <a:lnTo>
                    <a:pt x="33996" y="27571"/>
                  </a:lnTo>
                  <a:cubicBezTo>
                    <a:pt x="34512" y="26657"/>
                    <a:pt x="35426" y="26200"/>
                    <a:pt x="36346" y="26200"/>
                  </a:cubicBezTo>
                  <a:cubicBezTo>
                    <a:pt x="37267" y="26200"/>
                    <a:pt x="38193" y="26657"/>
                    <a:pt x="38732" y="27571"/>
                  </a:cubicBezTo>
                  <a:lnTo>
                    <a:pt x="39060" y="28134"/>
                  </a:lnTo>
                  <a:lnTo>
                    <a:pt x="36200" y="0"/>
                  </a:lnTo>
                  <a:close/>
                </a:path>
              </a:pathLst>
            </a:custGeom>
            <a:solidFill>
              <a:schemeClr val="lt1"/>
            </a:solidFill>
            <a:ln cap="flat" cmpd="sng" w="9525">
              <a:solidFill>
                <a:schemeClr val="dk1"/>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1" name="Google Shape;431;g2052776720e_0_14"/>
            <p:cNvSpPr/>
            <p:nvPr/>
          </p:nvSpPr>
          <p:spPr>
            <a:xfrm>
              <a:off x="4688000" y="753275"/>
              <a:ext cx="1989000" cy="2147400"/>
            </a:xfrm>
            <a:custGeom>
              <a:rect b="b" l="l" r="r" t="t"/>
              <a:pathLst>
                <a:path extrusionOk="0" h="85896" w="79560">
                  <a:moveTo>
                    <a:pt x="22352" y="1"/>
                  </a:moveTo>
                  <a:cubicBezTo>
                    <a:pt x="22310" y="1"/>
                    <a:pt x="22269" y="1"/>
                    <a:pt x="22227" y="1"/>
                  </a:cubicBezTo>
                  <a:cubicBezTo>
                    <a:pt x="13599" y="1"/>
                    <a:pt x="5440" y="3846"/>
                    <a:pt x="1" y="10551"/>
                  </a:cubicBezTo>
                  <a:cubicBezTo>
                    <a:pt x="2189" y="9560"/>
                    <a:pt x="4211" y="9131"/>
                    <a:pt x="6076" y="9131"/>
                  </a:cubicBezTo>
                  <a:cubicBezTo>
                    <a:pt x="15239" y="9131"/>
                    <a:pt x="20601" y="19499"/>
                    <a:pt x="23212" y="24525"/>
                  </a:cubicBezTo>
                  <a:cubicBezTo>
                    <a:pt x="24103" y="26166"/>
                    <a:pt x="25087" y="28135"/>
                    <a:pt x="25087" y="28135"/>
                  </a:cubicBezTo>
                  <a:lnTo>
                    <a:pt x="37888" y="50455"/>
                  </a:lnTo>
                  <a:lnTo>
                    <a:pt x="31605" y="54534"/>
                  </a:lnTo>
                  <a:cubicBezTo>
                    <a:pt x="27244" y="57301"/>
                    <a:pt x="27572" y="63772"/>
                    <a:pt x="32215" y="66116"/>
                  </a:cubicBezTo>
                  <a:lnTo>
                    <a:pt x="69586" y="85154"/>
                  </a:lnTo>
                  <a:cubicBezTo>
                    <a:pt x="70593" y="85662"/>
                    <a:pt x="71636" y="85895"/>
                    <a:pt x="72648" y="85895"/>
                  </a:cubicBezTo>
                  <a:cubicBezTo>
                    <a:pt x="76301" y="85895"/>
                    <a:pt x="79560" y="82862"/>
                    <a:pt x="79339" y="78824"/>
                  </a:cubicBezTo>
                  <a:lnTo>
                    <a:pt x="77136" y="36951"/>
                  </a:lnTo>
                  <a:cubicBezTo>
                    <a:pt x="76964" y="33137"/>
                    <a:pt x="73821" y="30557"/>
                    <a:pt x="70438" y="30557"/>
                  </a:cubicBezTo>
                  <a:cubicBezTo>
                    <a:pt x="69204" y="30557"/>
                    <a:pt x="67938" y="30900"/>
                    <a:pt x="66773" y="31652"/>
                  </a:cubicBezTo>
                  <a:lnTo>
                    <a:pt x="59833" y="36153"/>
                  </a:lnTo>
                  <a:lnTo>
                    <a:pt x="47735" y="15053"/>
                  </a:lnTo>
                  <a:cubicBezTo>
                    <a:pt x="42504" y="5898"/>
                    <a:pt x="32854" y="1"/>
                    <a:pt x="2235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2" name="Google Shape;432;g2052776720e_0_14"/>
            <p:cNvSpPr/>
            <p:nvPr/>
          </p:nvSpPr>
          <p:spPr>
            <a:xfrm>
              <a:off x="6441700" y="3005025"/>
              <a:ext cx="958950" cy="1225200"/>
            </a:xfrm>
            <a:custGeom>
              <a:rect b="b" l="l" r="r" t="t"/>
              <a:pathLst>
                <a:path extrusionOk="0" h="49008" w="38358">
                  <a:moveTo>
                    <a:pt x="19455" y="1"/>
                  </a:moveTo>
                  <a:cubicBezTo>
                    <a:pt x="18540" y="1"/>
                    <a:pt x="17611" y="215"/>
                    <a:pt x="16741" y="664"/>
                  </a:cubicBezTo>
                  <a:lnTo>
                    <a:pt x="4033" y="7228"/>
                  </a:lnTo>
                  <a:cubicBezTo>
                    <a:pt x="1126" y="8729"/>
                    <a:pt x="1" y="12292"/>
                    <a:pt x="1501" y="15200"/>
                  </a:cubicBezTo>
                  <a:lnTo>
                    <a:pt x="10317" y="32361"/>
                  </a:lnTo>
                  <a:cubicBezTo>
                    <a:pt x="11282" y="34153"/>
                    <a:pt x="9951" y="36350"/>
                    <a:pt x="7912" y="36350"/>
                  </a:cubicBezTo>
                  <a:cubicBezTo>
                    <a:pt x="7870" y="36350"/>
                    <a:pt x="7827" y="36349"/>
                    <a:pt x="7785" y="36347"/>
                  </a:cubicBezTo>
                  <a:lnTo>
                    <a:pt x="7081" y="36300"/>
                  </a:lnTo>
                  <a:lnTo>
                    <a:pt x="7081" y="36300"/>
                  </a:lnTo>
                  <a:lnTo>
                    <a:pt x="32355" y="49007"/>
                  </a:lnTo>
                  <a:cubicBezTo>
                    <a:pt x="37888" y="40380"/>
                    <a:pt x="38357" y="29407"/>
                    <a:pt x="33574" y="20358"/>
                  </a:cubicBezTo>
                  <a:lnTo>
                    <a:pt x="24712" y="3243"/>
                  </a:lnTo>
                  <a:cubicBezTo>
                    <a:pt x="23661" y="1173"/>
                    <a:pt x="21596" y="1"/>
                    <a:pt x="19455" y="1"/>
                  </a:cubicBezTo>
                  <a:close/>
                </a:path>
              </a:pathLst>
            </a:custGeom>
            <a:solidFill>
              <a:schemeClr val="lt1"/>
            </a:solidFill>
            <a:ln cap="flat" cmpd="sng" w="9525">
              <a:solidFill>
                <a:schemeClr val="dk1"/>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3" name="Google Shape;433;g2052776720e_0_14"/>
            <p:cNvSpPr/>
            <p:nvPr/>
          </p:nvSpPr>
          <p:spPr>
            <a:xfrm>
              <a:off x="4706775" y="3530150"/>
              <a:ext cx="2688000" cy="1385375"/>
            </a:xfrm>
            <a:custGeom>
              <a:rect b="b" l="l" r="r" t="t"/>
              <a:pathLst>
                <a:path extrusionOk="0" h="55415" w="107520">
                  <a:moveTo>
                    <a:pt x="44025" y="1"/>
                  </a:moveTo>
                  <a:cubicBezTo>
                    <a:pt x="42882" y="1"/>
                    <a:pt x="41709" y="297"/>
                    <a:pt x="40607" y="947"/>
                  </a:cubicBezTo>
                  <a:lnTo>
                    <a:pt x="4455" y="22282"/>
                  </a:lnTo>
                  <a:cubicBezTo>
                    <a:pt x="0" y="24908"/>
                    <a:pt x="94" y="31379"/>
                    <a:pt x="4595" y="33911"/>
                  </a:cubicBezTo>
                  <a:lnTo>
                    <a:pt x="41123" y="54542"/>
                  </a:lnTo>
                  <a:cubicBezTo>
                    <a:pt x="42187" y="55141"/>
                    <a:pt x="43312" y="55415"/>
                    <a:pt x="44408" y="55415"/>
                  </a:cubicBezTo>
                  <a:cubicBezTo>
                    <a:pt x="47949" y="55415"/>
                    <a:pt x="51193" y="52561"/>
                    <a:pt x="51158" y="48587"/>
                  </a:cubicBezTo>
                  <a:lnTo>
                    <a:pt x="51064" y="40335"/>
                  </a:lnTo>
                  <a:lnTo>
                    <a:pt x="51064" y="40335"/>
                  </a:lnTo>
                  <a:lnTo>
                    <a:pt x="75400" y="41460"/>
                  </a:lnTo>
                  <a:cubicBezTo>
                    <a:pt x="75857" y="41480"/>
                    <a:pt x="76314" y="41490"/>
                    <a:pt x="76769" y="41490"/>
                  </a:cubicBezTo>
                  <a:cubicBezTo>
                    <a:pt x="86824" y="41490"/>
                    <a:pt x="96369" y="36568"/>
                    <a:pt x="101752" y="27956"/>
                  </a:cubicBezTo>
                  <a:cubicBezTo>
                    <a:pt x="106394" y="20688"/>
                    <a:pt x="107520" y="11732"/>
                    <a:pt x="104800" y="3573"/>
                  </a:cubicBezTo>
                  <a:lnTo>
                    <a:pt x="104800" y="3573"/>
                  </a:lnTo>
                  <a:cubicBezTo>
                    <a:pt x="103312" y="14201"/>
                    <a:pt x="94089" y="15996"/>
                    <a:pt x="86757" y="15996"/>
                  </a:cubicBezTo>
                  <a:cubicBezTo>
                    <a:pt x="84384" y="15996"/>
                    <a:pt x="82209" y="15808"/>
                    <a:pt x="80558" y="15670"/>
                  </a:cubicBezTo>
                  <a:lnTo>
                    <a:pt x="76478" y="15295"/>
                  </a:lnTo>
                  <a:lnTo>
                    <a:pt x="50782" y="14123"/>
                  </a:lnTo>
                  <a:lnTo>
                    <a:pt x="50736" y="6667"/>
                  </a:lnTo>
                  <a:cubicBezTo>
                    <a:pt x="50700" y="2750"/>
                    <a:pt x="47503" y="1"/>
                    <a:pt x="4402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p6"/>
          <p:cNvSpPr txBox="1"/>
          <p:nvPr>
            <p:ph type="title"/>
          </p:nvPr>
        </p:nvSpPr>
        <p:spPr>
          <a:xfrm>
            <a:off x="721075" y="306150"/>
            <a:ext cx="7701900" cy="576000"/>
          </a:xfrm>
          <a:prstGeom prst="rect">
            <a:avLst/>
          </a:prstGeom>
          <a:noFill/>
          <a:ln cap="flat" cmpd="sng" w="9525">
            <a:solidFill>
              <a:schemeClr val="dk1"/>
            </a:solidFill>
            <a:prstDash val="dash"/>
            <a:round/>
            <a:headEnd len="sm" w="sm" type="none"/>
            <a:tailEnd len="sm" w="sm" type="none"/>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400"/>
              <a:buNone/>
            </a:pPr>
            <a:r>
              <a:rPr lang="en"/>
              <a:t>M</a:t>
            </a:r>
            <a:r>
              <a:rPr lang="en"/>
              <a:t>ERGING INTO ONE DF</a:t>
            </a:r>
            <a:endParaRPr/>
          </a:p>
        </p:txBody>
      </p:sp>
      <p:pic>
        <p:nvPicPr>
          <p:cNvPr id="439" name="Google Shape;439;p6"/>
          <p:cNvPicPr preferRelativeResize="0"/>
          <p:nvPr/>
        </p:nvPicPr>
        <p:blipFill>
          <a:blip r:embed="rId3">
            <a:alphaModFix/>
          </a:blip>
          <a:stretch>
            <a:fillRect/>
          </a:stretch>
        </p:blipFill>
        <p:spPr>
          <a:xfrm>
            <a:off x="4207197" y="1057950"/>
            <a:ext cx="4094050" cy="1464626"/>
          </a:xfrm>
          <a:prstGeom prst="rect">
            <a:avLst/>
          </a:prstGeom>
          <a:noFill/>
          <a:ln>
            <a:noFill/>
          </a:ln>
        </p:spPr>
      </p:pic>
      <p:pic>
        <p:nvPicPr>
          <p:cNvPr id="440" name="Google Shape;440;p6"/>
          <p:cNvPicPr preferRelativeResize="0"/>
          <p:nvPr/>
        </p:nvPicPr>
        <p:blipFill>
          <a:blip r:embed="rId4">
            <a:alphaModFix/>
          </a:blip>
          <a:stretch>
            <a:fillRect/>
          </a:stretch>
        </p:blipFill>
        <p:spPr>
          <a:xfrm>
            <a:off x="4207200" y="2698375"/>
            <a:ext cx="4094049" cy="2049474"/>
          </a:xfrm>
          <a:prstGeom prst="rect">
            <a:avLst/>
          </a:prstGeom>
          <a:noFill/>
          <a:ln>
            <a:noFill/>
          </a:ln>
        </p:spPr>
      </p:pic>
      <p:sp>
        <p:nvSpPr>
          <p:cNvPr id="441" name="Google Shape;441;p6"/>
          <p:cNvSpPr txBox="1"/>
          <p:nvPr>
            <p:ph idx="4294967295" type="subTitle"/>
          </p:nvPr>
        </p:nvSpPr>
        <p:spPr>
          <a:xfrm>
            <a:off x="721075" y="1057950"/>
            <a:ext cx="3154200" cy="971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1200"/>
              </a:spcAft>
              <a:buNone/>
            </a:pPr>
            <a:r>
              <a:rPr lang="en"/>
              <a:t>1) I </a:t>
            </a:r>
            <a:r>
              <a:rPr b="1" lang="en"/>
              <a:t>pivoted</a:t>
            </a:r>
            <a:r>
              <a:rPr lang="en"/>
              <a:t> rows in ridership to columns to help in the merging process. </a:t>
            </a:r>
            <a:endParaRPr/>
          </a:p>
        </p:txBody>
      </p:sp>
      <p:sp>
        <p:nvSpPr>
          <p:cNvPr id="442" name="Google Shape;442;p6"/>
          <p:cNvSpPr txBox="1"/>
          <p:nvPr>
            <p:ph idx="4294967295" type="subTitle"/>
          </p:nvPr>
        </p:nvSpPr>
        <p:spPr>
          <a:xfrm>
            <a:off x="721125" y="2698375"/>
            <a:ext cx="3154200" cy="1366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1200"/>
              </a:spcAft>
              <a:buNone/>
            </a:pPr>
            <a:r>
              <a:rPr lang="en"/>
              <a:t>2</a:t>
            </a:r>
            <a:r>
              <a:rPr lang="en"/>
              <a:t>) Then, I </a:t>
            </a:r>
            <a:r>
              <a:rPr b="1" lang="en"/>
              <a:t>dropped rows</a:t>
            </a:r>
            <a:r>
              <a:rPr lang="en"/>
              <a:t> that were not = Bus Stops/Taxi Stands as they were not relevant to my analysis. Thereafter, I </a:t>
            </a:r>
            <a:r>
              <a:rPr b="1" lang="en"/>
              <a:t>pivoted</a:t>
            </a:r>
            <a:r>
              <a:rPr lang="en"/>
              <a:t> the rows in comFac to columns to help in the merging process. </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lexibility Markets for Energy Systems by Slidesgo">
  <a:themeElements>
    <a:clrScheme name="Simple Light">
      <a:dk1>
        <a:srgbClr val="558F3B"/>
      </a:dk1>
      <a:lt1>
        <a:srgbClr val="FFFEFC"/>
      </a:lt1>
      <a:dk2>
        <a:srgbClr val="181818"/>
      </a:dk2>
      <a:lt2>
        <a:srgbClr val="FFFFFF"/>
      </a:lt2>
      <a:accent1>
        <a:srgbClr val="FFFFFF"/>
      </a:accent1>
      <a:accent2>
        <a:srgbClr val="FFFFFF"/>
      </a:accent2>
      <a:accent3>
        <a:srgbClr val="FFFFFF"/>
      </a:accent3>
      <a:accent4>
        <a:srgbClr val="FFFFFF"/>
      </a:accent4>
      <a:accent5>
        <a:srgbClr val="FFFFFF"/>
      </a:accent5>
      <a:accent6>
        <a:srgbClr val="FFFFFF"/>
      </a:accent6>
      <a:hlink>
        <a:srgbClr val="18181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